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38"/>
  </p:notesMasterIdLst>
  <p:handoutMasterIdLst>
    <p:handoutMasterId r:id="rId39"/>
  </p:handoutMasterIdLst>
  <p:sldIdLst>
    <p:sldId id="256" r:id="rId3"/>
    <p:sldId id="261" r:id="rId4"/>
    <p:sldId id="257" r:id="rId5"/>
    <p:sldId id="258" r:id="rId6"/>
    <p:sldId id="259" r:id="rId7"/>
    <p:sldId id="260" r:id="rId8"/>
    <p:sldId id="263" r:id="rId9"/>
    <p:sldId id="264" r:id="rId10"/>
    <p:sldId id="276" r:id="rId11"/>
    <p:sldId id="275" r:id="rId12"/>
    <p:sldId id="277" r:id="rId13"/>
    <p:sldId id="270" r:id="rId14"/>
    <p:sldId id="271" r:id="rId15"/>
    <p:sldId id="272" r:id="rId16"/>
    <p:sldId id="273" r:id="rId17"/>
    <p:sldId id="274" r:id="rId18"/>
    <p:sldId id="287" r:id="rId19"/>
    <p:sldId id="288" r:id="rId20"/>
    <p:sldId id="289" r:id="rId21"/>
    <p:sldId id="290" r:id="rId22"/>
    <p:sldId id="293" r:id="rId23"/>
    <p:sldId id="295" r:id="rId24"/>
    <p:sldId id="296" r:id="rId25"/>
    <p:sldId id="297" r:id="rId26"/>
    <p:sldId id="278" r:id="rId27"/>
    <p:sldId id="279" r:id="rId28"/>
    <p:sldId id="280" r:id="rId29"/>
    <p:sldId id="281" r:id="rId30"/>
    <p:sldId id="282" r:id="rId31"/>
    <p:sldId id="299" r:id="rId32"/>
    <p:sldId id="302" r:id="rId33"/>
    <p:sldId id="303" r:id="rId34"/>
    <p:sldId id="304" r:id="rId35"/>
    <p:sldId id="305" r:id="rId36"/>
    <p:sldId id="306" r:id="rId37"/>
  </p:sldIdLst>
  <p:sldSz cx="12188825" cy="6858000"/>
  <p:notesSz cx="6781800" cy="9926638"/>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modifyVerifier cryptProviderType="rsaAES" cryptAlgorithmClass="hash" cryptAlgorithmType="typeAny" cryptAlgorithmSid="14" spinCount="100000" saltData="uUks4H+N61kF7CmKKNvw+w==" hashData="engLiYprROBCl+2Jr+VOow5AZbFH+3ovbivIGaibuKsP2uEHnDt40Cq9jK7oLNR33xyPbOiHTu1br6PL9/tdJg=="/>
  <p:extLst>
    <p:ext uri="{EFAFB233-063F-42B5-8137-9DF3F51BA10A}">
      <p15:sldGuideLst xmlns:p15="http://schemas.microsoft.com/office/powerpoint/2012/main">
        <p15:guide id="9" pos="3839" userDrawn="1">
          <p15:clr>
            <a:srgbClr val="A4A3A4"/>
          </p15:clr>
        </p15:guide>
        <p15:guide id="10" orient="horz" pos="216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guide id="3" pos="21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C81"/>
    <a:srgbClr val="9DB9B1"/>
    <a:srgbClr val="DCE4DE"/>
    <a:srgbClr val="87AAA0"/>
    <a:srgbClr val="B2C2B6"/>
    <a:srgbClr val="E0B488"/>
    <a:srgbClr val="E9BC8F"/>
    <a:srgbClr val="EECAA6"/>
    <a:srgbClr val="E9B683"/>
    <a:srgbClr val="EFCB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29" autoAdjust="0"/>
    <p:restoredTop sz="94660"/>
  </p:normalViewPr>
  <p:slideViewPr>
    <p:cSldViewPr showGuides="1">
      <p:cViewPr varScale="1">
        <p:scale>
          <a:sx n="60" d="100"/>
          <a:sy n="60" d="100"/>
        </p:scale>
        <p:origin x="60" y="258"/>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1986" y="108"/>
      </p:cViewPr>
      <p:guideLst>
        <p:guide orient="horz" pos="3127"/>
        <p:guide pos="2141"/>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C3793C-DF20-4C8B-AD69-9439F8B06A87}" type="doc">
      <dgm:prSet loTypeId="urn:microsoft.com/office/officeart/2005/8/layout/radial5" loCatId="cycle" qsTypeId="urn:microsoft.com/office/officeart/2005/8/quickstyle/3d1" qsCatId="3D" csTypeId="urn:microsoft.com/office/officeart/2005/8/colors/accent3_1" csCatId="accent3" phldr="1"/>
      <dgm:spPr/>
      <dgm:t>
        <a:bodyPr/>
        <a:lstStyle/>
        <a:p>
          <a:endParaRPr lang="en-US"/>
        </a:p>
      </dgm:t>
    </dgm:pt>
    <dgm:pt modelId="{DCDBCBF8-EFF4-4F11-8F77-C2358FE22FFE}">
      <dgm:prSet phldrT="[Text]" custT="1"/>
      <dgm:spPr/>
      <dgm:t>
        <a:bodyPr/>
        <a:lstStyle/>
        <a:p>
          <a:r>
            <a:rPr lang="fa-IR" sz="2000" dirty="0" smtClean="0">
              <a:cs typeface="B Titr" pitchFamily="2" charset="-78"/>
            </a:rPr>
            <a:t>تصرفها</a:t>
          </a:r>
          <a:endParaRPr lang="en-US" sz="2000" dirty="0">
            <a:cs typeface="B Titr" pitchFamily="2" charset="-78"/>
          </a:endParaRPr>
        </a:p>
      </dgm:t>
    </dgm:pt>
    <dgm:pt modelId="{7203D9BD-3F09-435E-9CBB-3EA4CFAAFD8D}" type="parTrans" cxnId="{8C4AE0E4-B58D-41E6-8618-58C7FEB06363}">
      <dgm:prSet/>
      <dgm:spPr/>
      <dgm:t>
        <a:bodyPr/>
        <a:lstStyle/>
        <a:p>
          <a:endParaRPr lang="en-US" sz="1400">
            <a:cs typeface="B Titr" pitchFamily="2" charset="-78"/>
          </a:endParaRPr>
        </a:p>
      </dgm:t>
    </dgm:pt>
    <dgm:pt modelId="{605A94B2-49B7-4C91-9056-93E1DC970B27}" type="sibTrans" cxnId="{8C4AE0E4-B58D-41E6-8618-58C7FEB06363}">
      <dgm:prSet/>
      <dgm:spPr/>
      <dgm:t>
        <a:bodyPr/>
        <a:lstStyle/>
        <a:p>
          <a:endParaRPr lang="en-US" sz="1400">
            <a:cs typeface="B Titr" pitchFamily="2" charset="-78"/>
          </a:endParaRPr>
        </a:p>
      </dgm:t>
    </dgm:pt>
    <dgm:pt modelId="{BDE4DCFE-A5F4-4C29-9825-B4E165F900A4}">
      <dgm:prSet phldrT="[Text]" custT="1"/>
      <dgm:spPr/>
      <dgm:t>
        <a:bodyPr/>
        <a:lstStyle/>
        <a:p>
          <a:r>
            <a:rPr lang="fa-IR" sz="1400" b="1" dirty="0" smtClean="0">
              <a:cs typeface="B Titr" pitchFamily="2" charset="-78"/>
            </a:rPr>
            <a:t>مسكوني </a:t>
          </a:r>
          <a:endParaRPr lang="en-US" sz="1400" dirty="0">
            <a:cs typeface="B Titr" pitchFamily="2" charset="-78"/>
          </a:endParaRPr>
        </a:p>
      </dgm:t>
    </dgm:pt>
    <dgm:pt modelId="{0080D604-98F2-4724-94BE-BF1E8331003C}" type="parTrans" cxnId="{EE4758B5-A85F-4AAD-A3FE-34F18D6EEC4D}">
      <dgm:prSet custT="1"/>
      <dgm:spPr>
        <a:solidFill>
          <a:srgbClr val="006600"/>
        </a:solidFill>
      </dgm:spPr>
      <dgm:t>
        <a:bodyPr/>
        <a:lstStyle/>
        <a:p>
          <a:endParaRPr lang="en-US" sz="1400">
            <a:cs typeface="B Titr" pitchFamily="2" charset="-78"/>
          </a:endParaRPr>
        </a:p>
      </dgm:t>
    </dgm:pt>
    <dgm:pt modelId="{5A163AD3-E046-4289-B73B-11A2764FE83A}" type="sibTrans" cxnId="{EE4758B5-A85F-4AAD-A3FE-34F18D6EEC4D}">
      <dgm:prSet/>
      <dgm:spPr/>
      <dgm:t>
        <a:bodyPr/>
        <a:lstStyle/>
        <a:p>
          <a:endParaRPr lang="en-US" sz="1400">
            <a:cs typeface="B Titr" pitchFamily="2" charset="-78"/>
          </a:endParaRPr>
        </a:p>
      </dgm:t>
    </dgm:pt>
    <dgm:pt modelId="{323AF9C5-5E1E-4B97-A393-4D3ED058D94C}">
      <dgm:prSet phldrT="[Text]" custT="1"/>
      <dgm:spPr/>
      <dgm:t>
        <a:bodyPr/>
        <a:lstStyle/>
        <a:p>
          <a:r>
            <a:rPr lang="fa-IR" sz="1800" b="1" dirty="0" smtClean="0">
              <a:cs typeface="B Titr" pitchFamily="2" charset="-78"/>
            </a:rPr>
            <a:t>تجمعي </a:t>
          </a:r>
          <a:endParaRPr lang="en-US" sz="1800" dirty="0">
            <a:cs typeface="B Titr" pitchFamily="2" charset="-78"/>
          </a:endParaRPr>
        </a:p>
      </dgm:t>
    </dgm:pt>
    <dgm:pt modelId="{C6992A12-5CEF-4D60-A409-1DD3ABCA98AA}" type="parTrans" cxnId="{48450A26-F125-410D-942C-C1830DB4946A}">
      <dgm:prSet custT="1"/>
      <dgm:spPr>
        <a:solidFill>
          <a:srgbClr val="006600"/>
        </a:solidFill>
      </dgm:spPr>
      <dgm:t>
        <a:bodyPr/>
        <a:lstStyle/>
        <a:p>
          <a:endParaRPr lang="en-US" sz="1400">
            <a:cs typeface="B Titr" pitchFamily="2" charset="-78"/>
          </a:endParaRPr>
        </a:p>
      </dgm:t>
    </dgm:pt>
    <dgm:pt modelId="{2E222436-B170-4B7A-9F22-2EE3A669DC22}" type="sibTrans" cxnId="{48450A26-F125-410D-942C-C1830DB4946A}">
      <dgm:prSet/>
      <dgm:spPr/>
      <dgm:t>
        <a:bodyPr/>
        <a:lstStyle/>
        <a:p>
          <a:endParaRPr lang="en-US" sz="1400">
            <a:cs typeface="B Titr" pitchFamily="2" charset="-78"/>
          </a:endParaRPr>
        </a:p>
      </dgm:t>
    </dgm:pt>
    <dgm:pt modelId="{5A401D9E-7ABA-4DD5-AB61-711ED80F8346}">
      <dgm:prSet phldrT="[Text]" custT="1"/>
      <dgm:spPr/>
      <dgm:t>
        <a:bodyPr/>
        <a:lstStyle/>
        <a:p>
          <a:r>
            <a:rPr lang="fa-IR" sz="1400" b="1" dirty="0" smtClean="0">
              <a:cs typeface="B Titr" pitchFamily="2" charset="-78"/>
            </a:rPr>
            <a:t>درماني مراقبتي </a:t>
          </a:r>
          <a:endParaRPr lang="en-US" sz="1400" dirty="0">
            <a:cs typeface="B Titr" pitchFamily="2" charset="-78"/>
          </a:endParaRPr>
        </a:p>
      </dgm:t>
    </dgm:pt>
    <dgm:pt modelId="{1CFE9A74-4486-4394-8DF7-9924F5E60914}" type="parTrans" cxnId="{C6BD1994-C39B-445D-9A28-970C07AE3908}">
      <dgm:prSet custT="1"/>
      <dgm:spPr>
        <a:solidFill>
          <a:srgbClr val="006600"/>
        </a:solidFill>
      </dgm:spPr>
      <dgm:t>
        <a:bodyPr/>
        <a:lstStyle/>
        <a:p>
          <a:endParaRPr lang="en-US" sz="1400">
            <a:cs typeface="B Titr" pitchFamily="2" charset="-78"/>
          </a:endParaRPr>
        </a:p>
      </dgm:t>
    </dgm:pt>
    <dgm:pt modelId="{F1052456-BB17-437B-819E-95AF2E0C140F}" type="sibTrans" cxnId="{C6BD1994-C39B-445D-9A28-970C07AE3908}">
      <dgm:prSet/>
      <dgm:spPr/>
      <dgm:t>
        <a:bodyPr/>
        <a:lstStyle/>
        <a:p>
          <a:endParaRPr lang="en-US" sz="1400">
            <a:cs typeface="B Titr" pitchFamily="2" charset="-78"/>
          </a:endParaRPr>
        </a:p>
      </dgm:t>
    </dgm:pt>
    <dgm:pt modelId="{E2128138-C39F-4E26-8A9C-1740C1F0F638}">
      <dgm:prSet phldrT="[Text]" custT="1"/>
      <dgm:spPr>
        <a:solidFill>
          <a:schemeClr val="bg1"/>
        </a:solidFill>
      </dgm:spPr>
      <dgm:t>
        <a:bodyPr/>
        <a:lstStyle/>
        <a:p>
          <a:r>
            <a:rPr lang="fa-IR" sz="1400" b="1" dirty="0" smtClean="0">
              <a:solidFill>
                <a:srgbClr val="FF0000"/>
              </a:solidFill>
              <a:cs typeface="B Titr" pitchFamily="2" charset="-78"/>
            </a:rPr>
            <a:t>آموزشي فرهنگي</a:t>
          </a:r>
          <a:r>
            <a:rPr lang="fa-IR" sz="1400" b="1" dirty="0" smtClean="0">
              <a:solidFill>
                <a:srgbClr val="FFFF00"/>
              </a:solidFill>
              <a:cs typeface="B Titr" pitchFamily="2" charset="-78"/>
            </a:rPr>
            <a:t> </a:t>
          </a:r>
          <a:endParaRPr lang="en-US" sz="1400" dirty="0">
            <a:solidFill>
              <a:srgbClr val="FFFF00"/>
            </a:solidFill>
            <a:cs typeface="B Titr" pitchFamily="2" charset="-78"/>
          </a:endParaRPr>
        </a:p>
      </dgm:t>
    </dgm:pt>
    <dgm:pt modelId="{13B40D63-6A1A-44BF-A947-DA60B0BF836C}" type="parTrans" cxnId="{4C3862F1-ED46-4C39-BB52-BC3D4AB81269}">
      <dgm:prSet custT="1"/>
      <dgm:spPr>
        <a:solidFill>
          <a:srgbClr val="006600"/>
        </a:solidFill>
      </dgm:spPr>
      <dgm:t>
        <a:bodyPr/>
        <a:lstStyle/>
        <a:p>
          <a:endParaRPr lang="en-US" sz="1400">
            <a:cs typeface="B Titr" pitchFamily="2" charset="-78"/>
          </a:endParaRPr>
        </a:p>
      </dgm:t>
    </dgm:pt>
    <dgm:pt modelId="{BBEED4BC-5DD6-4D0F-8C88-3511FD40789A}" type="sibTrans" cxnId="{4C3862F1-ED46-4C39-BB52-BC3D4AB81269}">
      <dgm:prSet/>
      <dgm:spPr/>
      <dgm:t>
        <a:bodyPr/>
        <a:lstStyle/>
        <a:p>
          <a:endParaRPr lang="en-US" sz="1400">
            <a:cs typeface="B Titr" pitchFamily="2" charset="-78"/>
          </a:endParaRPr>
        </a:p>
      </dgm:t>
    </dgm:pt>
    <dgm:pt modelId="{A8338B0E-0214-4246-BF13-5AD9E82CD831}">
      <dgm:prSet custT="1"/>
      <dgm:spPr/>
      <dgm:t>
        <a:bodyPr/>
        <a:lstStyle/>
        <a:p>
          <a:r>
            <a:rPr lang="fa-IR" sz="1400" b="1" dirty="0" smtClean="0">
              <a:cs typeface="B Titr" pitchFamily="2" charset="-78"/>
            </a:rPr>
            <a:t>اداري </a:t>
          </a:r>
        </a:p>
        <a:p>
          <a:r>
            <a:rPr lang="fa-IR" sz="1400" b="1" dirty="0" smtClean="0">
              <a:cs typeface="B Titr" pitchFamily="2" charset="-78"/>
            </a:rPr>
            <a:t>حرفه اي </a:t>
          </a:r>
          <a:endParaRPr lang="en-US" sz="1400" dirty="0">
            <a:cs typeface="B Titr" pitchFamily="2" charset="-78"/>
          </a:endParaRPr>
        </a:p>
      </dgm:t>
    </dgm:pt>
    <dgm:pt modelId="{C4F50FD2-9D84-44F4-A9D3-818C07428BBF}" type="parTrans" cxnId="{0EBD5FEB-D840-4149-B0E2-AB6BCB8CEF88}">
      <dgm:prSet custT="1"/>
      <dgm:spPr>
        <a:solidFill>
          <a:srgbClr val="006600"/>
        </a:solidFill>
      </dgm:spPr>
      <dgm:t>
        <a:bodyPr/>
        <a:lstStyle/>
        <a:p>
          <a:endParaRPr lang="en-US" sz="1400">
            <a:cs typeface="B Titr" pitchFamily="2" charset="-78"/>
          </a:endParaRPr>
        </a:p>
      </dgm:t>
    </dgm:pt>
    <dgm:pt modelId="{B3C86F3F-41D2-4B91-A5FC-3DC07256D7FA}" type="sibTrans" cxnId="{0EBD5FEB-D840-4149-B0E2-AB6BCB8CEF88}">
      <dgm:prSet/>
      <dgm:spPr/>
      <dgm:t>
        <a:bodyPr/>
        <a:lstStyle/>
        <a:p>
          <a:endParaRPr lang="en-US" sz="1400">
            <a:cs typeface="B Titr" pitchFamily="2" charset="-78"/>
          </a:endParaRPr>
        </a:p>
      </dgm:t>
    </dgm:pt>
    <dgm:pt modelId="{682A6118-1327-485F-B3C0-C896E155A0CC}">
      <dgm:prSet custT="1"/>
      <dgm:spPr/>
      <dgm:t>
        <a:bodyPr/>
        <a:lstStyle/>
        <a:p>
          <a:r>
            <a:rPr lang="fa-IR" sz="1400" b="1" dirty="0" smtClean="0">
              <a:cs typeface="B Titr" pitchFamily="2" charset="-78"/>
            </a:rPr>
            <a:t>كسبي تجاري </a:t>
          </a:r>
          <a:endParaRPr lang="en-US" sz="1400" dirty="0">
            <a:cs typeface="B Titr" pitchFamily="2" charset="-78"/>
          </a:endParaRPr>
        </a:p>
      </dgm:t>
    </dgm:pt>
    <dgm:pt modelId="{94AD5620-3222-41A0-8B29-21C1F08B09D7}" type="parTrans" cxnId="{FCFD5B81-B83B-423E-8521-C5D8507B309F}">
      <dgm:prSet custT="1"/>
      <dgm:spPr>
        <a:solidFill>
          <a:srgbClr val="006600"/>
        </a:solidFill>
      </dgm:spPr>
      <dgm:t>
        <a:bodyPr/>
        <a:lstStyle/>
        <a:p>
          <a:endParaRPr lang="en-US" sz="1400">
            <a:cs typeface="B Titr" pitchFamily="2" charset="-78"/>
          </a:endParaRPr>
        </a:p>
      </dgm:t>
    </dgm:pt>
    <dgm:pt modelId="{0FDE1E59-9AE3-4099-948A-FE69D77C6B2B}" type="sibTrans" cxnId="{FCFD5B81-B83B-423E-8521-C5D8507B309F}">
      <dgm:prSet/>
      <dgm:spPr/>
      <dgm:t>
        <a:bodyPr/>
        <a:lstStyle/>
        <a:p>
          <a:endParaRPr lang="en-US" sz="1400">
            <a:cs typeface="B Titr" pitchFamily="2" charset="-78"/>
          </a:endParaRPr>
        </a:p>
      </dgm:t>
    </dgm:pt>
    <dgm:pt modelId="{843638F8-368A-4AC6-A984-ACA67DB1F3A9}">
      <dgm:prSet custT="1"/>
      <dgm:spPr/>
      <dgm:t>
        <a:bodyPr/>
        <a:lstStyle/>
        <a:p>
          <a:r>
            <a:rPr lang="fa-IR" sz="1400" b="1" dirty="0" smtClean="0">
              <a:cs typeface="B Titr" pitchFamily="2" charset="-78"/>
            </a:rPr>
            <a:t>صنعتي </a:t>
          </a:r>
          <a:endParaRPr lang="en-US" sz="1400" dirty="0">
            <a:cs typeface="B Titr" pitchFamily="2" charset="-78"/>
          </a:endParaRPr>
        </a:p>
      </dgm:t>
    </dgm:pt>
    <dgm:pt modelId="{111BE0F7-B95B-4D77-BD30-30DC9051498B}" type="parTrans" cxnId="{B4F63496-A479-4669-9B33-3DBA50AF9AF9}">
      <dgm:prSet custT="1"/>
      <dgm:spPr>
        <a:solidFill>
          <a:srgbClr val="006600"/>
        </a:solidFill>
      </dgm:spPr>
      <dgm:t>
        <a:bodyPr/>
        <a:lstStyle/>
        <a:p>
          <a:endParaRPr lang="en-US" sz="1400">
            <a:cs typeface="B Titr" pitchFamily="2" charset="-78"/>
          </a:endParaRPr>
        </a:p>
      </dgm:t>
    </dgm:pt>
    <dgm:pt modelId="{8C38F1FA-6204-4747-8771-19E0D3B5BD37}" type="sibTrans" cxnId="{B4F63496-A479-4669-9B33-3DBA50AF9AF9}">
      <dgm:prSet/>
      <dgm:spPr/>
      <dgm:t>
        <a:bodyPr/>
        <a:lstStyle/>
        <a:p>
          <a:endParaRPr lang="en-US" sz="1400">
            <a:cs typeface="B Titr" pitchFamily="2" charset="-78"/>
          </a:endParaRPr>
        </a:p>
      </dgm:t>
    </dgm:pt>
    <dgm:pt modelId="{87783D5D-D904-413B-996F-6A320B81B829}">
      <dgm:prSet custT="1"/>
      <dgm:spPr/>
      <dgm:t>
        <a:bodyPr/>
        <a:lstStyle/>
        <a:p>
          <a:r>
            <a:rPr lang="fa-IR" sz="1400" b="1" dirty="0" smtClean="0">
              <a:cs typeface="B Titr" pitchFamily="2" charset="-78"/>
            </a:rPr>
            <a:t>انباري </a:t>
          </a:r>
          <a:endParaRPr lang="en-US" sz="1400" dirty="0">
            <a:cs typeface="B Titr" pitchFamily="2" charset="-78"/>
          </a:endParaRPr>
        </a:p>
      </dgm:t>
    </dgm:pt>
    <dgm:pt modelId="{C2EC61CB-B31D-4797-B638-8445DBB79786}" type="parTrans" cxnId="{65BFCAAE-54A6-4F77-9EA6-C72B47A76C96}">
      <dgm:prSet custT="1"/>
      <dgm:spPr>
        <a:solidFill>
          <a:srgbClr val="006600"/>
        </a:solidFill>
      </dgm:spPr>
      <dgm:t>
        <a:bodyPr/>
        <a:lstStyle/>
        <a:p>
          <a:endParaRPr lang="en-US" sz="1400">
            <a:cs typeface="B Titr" pitchFamily="2" charset="-78"/>
          </a:endParaRPr>
        </a:p>
      </dgm:t>
    </dgm:pt>
    <dgm:pt modelId="{0ED02CBB-B789-484A-B95F-3C7D05A67992}" type="sibTrans" cxnId="{65BFCAAE-54A6-4F77-9EA6-C72B47A76C96}">
      <dgm:prSet/>
      <dgm:spPr/>
      <dgm:t>
        <a:bodyPr/>
        <a:lstStyle/>
        <a:p>
          <a:endParaRPr lang="en-US" sz="1400">
            <a:cs typeface="B Titr" pitchFamily="2" charset="-78"/>
          </a:endParaRPr>
        </a:p>
      </dgm:t>
    </dgm:pt>
    <dgm:pt modelId="{24F3C788-5ABB-4FFF-9070-CB16936C9639}">
      <dgm:prSet custT="1"/>
      <dgm:spPr/>
      <dgm:t>
        <a:bodyPr/>
        <a:lstStyle/>
        <a:p>
          <a:r>
            <a:rPr lang="fa-IR" sz="1400" b="1" dirty="0" smtClean="0">
              <a:cs typeface="B Titr" pitchFamily="2" charset="-78"/>
            </a:rPr>
            <a:t>مخاطره آميز</a:t>
          </a:r>
          <a:endParaRPr lang="en-US" sz="1400" dirty="0">
            <a:cs typeface="B Titr" pitchFamily="2" charset="-78"/>
          </a:endParaRPr>
        </a:p>
      </dgm:t>
    </dgm:pt>
    <dgm:pt modelId="{9DDD4513-67CE-418C-86D8-CA708990CFC3}" type="parTrans" cxnId="{CB49A53C-5096-4F22-97D6-11C005C65877}">
      <dgm:prSet custT="1"/>
      <dgm:spPr>
        <a:solidFill>
          <a:srgbClr val="006600"/>
        </a:solidFill>
      </dgm:spPr>
      <dgm:t>
        <a:bodyPr/>
        <a:lstStyle/>
        <a:p>
          <a:endParaRPr lang="en-US" sz="1400">
            <a:cs typeface="B Titr" pitchFamily="2" charset="-78"/>
          </a:endParaRPr>
        </a:p>
      </dgm:t>
    </dgm:pt>
    <dgm:pt modelId="{7239FC27-7862-45ED-BE4A-706EC1820888}" type="sibTrans" cxnId="{CB49A53C-5096-4F22-97D6-11C005C65877}">
      <dgm:prSet/>
      <dgm:spPr/>
      <dgm:t>
        <a:bodyPr/>
        <a:lstStyle/>
        <a:p>
          <a:endParaRPr lang="en-US" sz="1400">
            <a:cs typeface="B Titr" pitchFamily="2" charset="-78"/>
          </a:endParaRPr>
        </a:p>
      </dgm:t>
    </dgm:pt>
    <dgm:pt modelId="{ABA37D01-D318-49A0-8B33-DAC014F58073}">
      <dgm:prSet custT="1"/>
      <dgm:spPr>
        <a:solidFill>
          <a:schemeClr val="bg1"/>
        </a:solidFill>
      </dgm:spPr>
      <dgm:t>
        <a:bodyPr/>
        <a:lstStyle/>
        <a:p>
          <a:r>
            <a:rPr lang="fa-IR" sz="1600" dirty="0" smtClean="0">
              <a:solidFill>
                <a:schemeClr val="tx1"/>
              </a:solidFill>
              <a:cs typeface="B Titr" pitchFamily="2" charset="-78"/>
            </a:rPr>
            <a:t>ترکیبی</a:t>
          </a:r>
          <a:endParaRPr lang="en-US" sz="1600" dirty="0">
            <a:solidFill>
              <a:schemeClr val="tx1"/>
            </a:solidFill>
            <a:cs typeface="B Titr" pitchFamily="2" charset="-78"/>
          </a:endParaRPr>
        </a:p>
      </dgm:t>
    </dgm:pt>
    <dgm:pt modelId="{EA58313D-303B-4F11-8E7A-B6795D9DF630}" type="parTrans" cxnId="{16E1759A-C66F-4338-91AF-3485E932BDE7}">
      <dgm:prSet custT="1"/>
      <dgm:spPr>
        <a:solidFill>
          <a:srgbClr val="006600"/>
        </a:solidFill>
      </dgm:spPr>
      <dgm:t>
        <a:bodyPr/>
        <a:lstStyle/>
        <a:p>
          <a:endParaRPr lang="en-US" sz="1400">
            <a:cs typeface="B Titr" pitchFamily="2" charset="-78"/>
          </a:endParaRPr>
        </a:p>
      </dgm:t>
    </dgm:pt>
    <dgm:pt modelId="{58CD7199-D539-47A2-9F6B-F00359610B8E}" type="sibTrans" cxnId="{16E1759A-C66F-4338-91AF-3485E932BDE7}">
      <dgm:prSet/>
      <dgm:spPr/>
      <dgm:t>
        <a:bodyPr/>
        <a:lstStyle/>
        <a:p>
          <a:endParaRPr lang="en-US" sz="1400">
            <a:cs typeface="B Titr" pitchFamily="2" charset="-78"/>
          </a:endParaRPr>
        </a:p>
      </dgm:t>
    </dgm:pt>
    <dgm:pt modelId="{AE63451F-8094-44E1-911C-780967B245C2}">
      <dgm:prSet/>
      <dgm:spPr/>
      <dgm:t>
        <a:bodyPr/>
        <a:lstStyle/>
        <a:p>
          <a:pPr rtl="1"/>
          <a:endParaRPr lang="fa-IR" dirty="0"/>
        </a:p>
      </dgm:t>
    </dgm:pt>
    <dgm:pt modelId="{6A73C256-8736-4A86-8F2C-1C08121EF55B}" type="parTrans" cxnId="{B6BA07D8-74DD-491F-A13C-237FE60459FE}">
      <dgm:prSet/>
      <dgm:spPr/>
      <dgm:t>
        <a:bodyPr/>
        <a:lstStyle/>
        <a:p>
          <a:endParaRPr lang="en-US"/>
        </a:p>
      </dgm:t>
    </dgm:pt>
    <dgm:pt modelId="{D127CF51-E747-4AD8-B07F-BBEC7AD0FF25}" type="sibTrans" cxnId="{B6BA07D8-74DD-491F-A13C-237FE60459FE}">
      <dgm:prSet/>
      <dgm:spPr/>
      <dgm:t>
        <a:bodyPr/>
        <a:lstStyle/>
        <a:p>
          <a:endParaRPr lang="en-US"/>
        </a:p>
      </dgm:t>
    </dgm:pt>
    <dgm:pt modelId="{AF56F966-3811-4208-B2E9-E48F5D1FF77D}" type="pres">
      <dgm:prSet presAssocID="{91C3793C-DF20-4C8B-AD69-9439F8B06A87}" presName="Name0" presStyleCnt="0">
        <dgm:presLayoutVars>
          <dgm:chMax val="1"/>
          <dgm:dir/>
          <dgm:animLvl val="ctr"/>
          <dgm:resizeHandles val="exact"/>
        </dgm:presLayoutVars>
      </dgm:prSet>
      <dgm:spPr/>
      <dgm:t>
        <a:bodyPr/>
        <a:lstStyle/>
        <a:p>
          <a:endParaRPr lang="en-US"/>
        </a:p>
      </dgm:t>
    </dgm:pt>
    <dgm:pt modelId="{C61D58B5-7EC2-4914-8F01-46200B8DF5EC}" type="pres">
      <dgm:prSet presAssocID="{DCDBCBF8-EFF4-4F11-8F77-C2358FE22FFE}" presName="centerShape" presStyleLbl="node0" presStyleIdx="0" presStyleCnt="1"/>
      <dgm:spPr/>
      <dgm:t>
        <a:bodyPr/>
        <a:lstStyle/>
        <a:p>
          <a:endParaRPr lang="en-US"/>
        </a:p>
      </dgm:t>
    </dgm:pt>
    <dgm:pt modelId="{0DBD73A1-9C68-401A-9F4E-1EEF36ED28FF}" type="pres">
      <dgm:prSet presAssocID="{0080D604-98F2-4724-94BE-BF1E8331003C}" presName="parTrans" presStyleLbl="sibTrans2D1" presStyleIdx="0" presStyleCnt="10"/>
      <dgm:spPr/>
      <dgm:t>
        <a:bodyPr/>
        <a:lstStyle/>
        <a:p>
          <a:endParaRPr lang="en-US"/>
        </a:p>
      </dgm:t>
    </dgm:pt>
    <dgm:pt modelId="{FB9BE50D-6AE8-46B3-BF14-7C3DA825B21E}" type="pres">
      <dgm:prSet presAssocID="{0080D604-98F2-4724-94BE-BF1E8331003C}" presName="connectorText" presStyleLbl="sibTrans2D1" presStyleIdx="0" presStyleCnt="10"/>
      <dgm:spPr/>
      <dgm:t>
        <a:bodyPr/>
        <a:lstStyle/>
        <a:p>
          <a:endParaRPr lang="en-US"/>
        </a:p>
      </dgm:t>
    </dgm:pt>
    <dgm:pt modelId="{7D21F7BA-CE90-464E-B99A-3DFF1A9AFCF4}" type="pres">
      <dgm:prSet presAssocID="{BDE4DCFE-A5F4-4C29-9825-B4E165F900A4}" presName="node" presStyleLbl="node1" presStyleIdx="0" presStyleCnt="10">
        <dgm:presLayoutVars>
          <dgm:bulletEnabled val="1"/>
        </dgm:presLayoutVars>
      </dgm:prSet>
      <dgm:spPr/>
      <dgm:t>
        <a:bodyPr/>
        <a:lstStyle/>
        <a:p>
          <a:endParaRPr lang="en-US"/>
        </a:p>
      </dgm:t>
    </dgm:pt>
    <dgm:pt modelId="{00A6D796-131D-47B2-ABC2-C314B35848AF}" type="pres">
      <dgm:prSet presAssocID="{9DDD4513-67CE-418C-86D8-CA708990CFC3}" presName="parTrans" presStyleLbl="sibTrans2D1" presStyleIdx="1" presStyleCnt="10"/>
      <dgm:spPr/>
      <dgm:t>
        <a:bodyPr/>
        <a:lstStyle/>
        <a:p>
          <a:endParaRPr lang="en-US"/>
        </a:p>
      </dgm:t>
    </dgm:pt>
    <dgm:pt modelId="{2C83C4EB-A3AC-4A18-90E6-96CABA30A163}" type="pres">
      <dgm:prSet presAssocID="{9DDD4513-67CE-418C-86D8-CA708990CFC3}" presName="connectorText" presStyleLbl="sibTrans2D1" presStyleIdx="1" presStyleCnt="10"/>
      <dgm:spPr/>
      <dgm:t>
        <a:bodyPr/>
        <a:lstStyle/>
        <a:p>
          <a:endParaRPr lang="en-US"/>
        </a:p>
      </dgm:t>
    </dgm:pt>
    <dgm:pt modelId="{C4B9C774-C944-4017-97BC-916759EC0B41}" type="pres">
      <dgm:prSet presAssocID="{24F3C788-5ABB-4FFF-9070-CB16936C9639}" presName="node" presStyleLbl="node1" presStyleIdx="1" presStyleCnt="10">
        <dgm:presLayoutVars>
          <dgm:bulletEnabled val="1"/>
        </dgm:presLayoutVars>
      </dgm:prSet>
      <dgm:spPr/>
      <dgm:t>
        <a:bodyPr/>
        <a:lstStyle/>
        <a:p>
          <a:endParaRPr lang="en-US"/>
        </a:p>
      </dgm:t>
    </dgm:pt>
    <dgm:pt modelId="{CDDCB373-20D8-48D6-8059-64DFF42D1821}" type="pres">
      <dgm:prSet presAssocID="{EA58313D-303B-4F11-8E7A-B6795D9DF630}" presName="parTrans" presStyleLbl="sibTrans2D1" presStyleIdx="2" presStyleCnt="10"/>
      <dgm:spPr/>
      <dgm:t>
        <a:bodyPr/>
        <a:lstStyle/>
        <a:p>
          <a:endParaRPr lang="en-US"/>
        </a:p>
      </dgm:t>
    </dgm:pt>
    <dgm:pt modelId="{B58DCA39-F847-4BD5-9826-0EB33FCC28C9}" type="pres">
      <dgm:prSet presAssocID="{EA58313D-303B-4F11-8E7A-B6795D9DF630}" presName="connectorText" presStyleLbl="sibTrans2D1" presStyleIdx="2" presStyleCnt="10"/>
      <dgm:spPr/>
      <dgm:t>
        <a:bodyPr/>
        <a:lstStyle/>
        <a:p>
          <a:endParaRPr lang="en-US"/>
        </a:p>
      </dgm:t>
    </dgm:pt>
    <dgm:pt modelId="{C011058A-BBF0-4332-A7DD-5D945562DDD8}" type="pres">
      <dgm:prSet presAssocID="{ABA37D01-D318-49A0-8B33-DAC014F58073}" presName="node" presStyleLbl="node1" presStyleIdx="2" presStyleCnt="10">
        <dgm:presLayoutVars>
          <dgm:bulletEnabled val="1"/>
        </dgm:presLayoutVars>
      </dgm:prSet>
      <dgm:spPr/>
      <dgm:t>
        <a:bodyPr/>
        <a:lstStyle/>
        <a:p>
          <a:endParaRPr lang="en-US"/>
        </a:p>
      </dgm:t>
    </dgm:pt>
    <dgm:pt modelId="{61305D0A-871F-4B40-98F1-10C98513CE8F}" type="pres">
      <dgm:prSet presAssocID="{C2EC61CB-B31D-4797-B638-8445DBB79786}" presName="parTrans" presStyleLbl="sibTrans2D1" presStyleIdx="3" presStyleCnt="10"/>
      <dgm:spPr/>
      <dgm:t>
        <a:bodyPr/>
        <a:lstStyle/>
        <a:p>
          <a:endParaRPr lang="en-US"/>
        </a:p>
      </dgm:t>
    </dgm:pt>
    <dgm:pt modelId="{1932797A-98E7-4457-9D33-ABE9CA557D85}" type="pres">
      <dgm:prSet presAssocID="{C2EC61CB-B31D-4797-B638-8445DBB79786}" presName="connectorText" presStyleLbl="sibTrans2D1" presStyleIdx="3" presStyleCnt="10"/>
      <dgm:spPr/>
      <dgm:t>
        <a:bodyPr/>
        <a:lstStyle/>
        <a:p>
          <a:endParaRPr lang="en-US"/>
        </a:p>
      </dgm:t>
    </dgm:pt>
    <dgm:pt modelId="{C3B3CD1F-7B71-486F-AE64-4731E54F98CC}" type="pres">
      <dgm:prSet presAssocID="{87783D5D-D904-413B-996F-6A320B81B829}" presName="node" presStyleLbl="node1" presStyleIdx="3" presStyleCnt="10">
        <dgm:presLayoutVars>
          <dgm:bulletEnabled val="1"/>
        </dgm:presLayoutVars>
      </dgm:prSet>
      <dgm:spPr/>
      <dgm:t>
        <a:bodyPr/>
        <a:lstStyle/>
        <a:p>
          <a:pPr rtl="1"/>
          <a:endParaRPr lang="fa-IR"/>
        </a:p>
      </dgm:t>
    </dgm:pt>
    <dgm:pt modelId="{8CB62E8E-62DF-43D7-8B84-B36802A8ABD1}" type="pres">
      <dgm:prSet presAssocID="{111BE0F7-B95B-4D77-BD30-30DC9051498B}" presName="parTrans" presStyleLbl="sibTrans2D1" presStyleIdx="4" presStyleCnt="10"/>
      <dgm:spPr/>
      <dgm:t>
        <a:bodyPr/>
        <a:lstStyle/>
        <a:p>
          <a:endParaRPr lang="en-US"/>
        </a:p>
      </dgm:t>
    </dgm:pt>
    <dgm:pt modelId="{7290FFD2-1E6D-4A6B-98F2-E9E6BD514F03}" type="pres">
      <dgm:prSet presAssocID="{111BE0F7-B95B-4D77-BD30-30DC9051498B}" presName="connectorText" presStyleLbl="sibTrans2D1" presStyleIdx="4" presStyleCnt="10"/>
      <dgm:spPr/>
      <dgm:t>
        <a:bodyPr/>
        <a:lstStyle/>
        <a:p>
          <a:endParaRPr lang="en-US"/>
        </a:p>
      </dgm:t>
    </dgm:pt>
    <dgm:pt modelId="{4E177591-FE98-4066-BB7C-847D00FBD2A5}" type="pres">
      <dgm:prSet presAssocID="{843638F8-368A-4AC6-A984-ACA67DB1F3A9}" presName="node" presStyleLbl="node1" presStyleIdx="4" presStyleCnt="10">
        <dgm:presLayoutVars>
          <dgm:bulletEnabled val="1"/>
        </dgm:presLayoutVars>
      </dgm:prSet>
      <dgm:spPr/>
      <dgm:t>
        <a:bodyPr/>
        <a:lstStyle/>
        <a:p>
          <a:pPr rtl="1"/>
          <a:endParaRPr lang="fa-IR"/>
        </a:p>
      </dgm:t>
    </dgm:pt>
    <dgm:pt modelId="{555CEBD1-B377-4B73-88F6-2428DBAF7D0F}" type="pres">
      <dgm:prSet presAssocID="{94AD5620-3222-41A0-8B29-21C1F08B09D7}" presName="parTrans" presStyleLbl="sibTrans2D1" presStyleIdx="5" presStyleCnt="10"/>
      <dgm:spPr/>
      <dgm:t>
        <a:bodyPr/>
        <a:lstStyle/>
        <a:p>
          <a:endParaRPr lang="en-US"/>
        </a:p>
      </dgm:t>
    </dgm:pt>
    <dgm:pt modelId="{E4EDC9EE-EAA1-43B2-ABFB-6DE4B88DCAD7}" type="pres">
      <dgm:prSet presAssocID="{94AD5620-3222-41A0-8B29-21C1F08B09D7}" presName="connectorText" presStyleLbl="sibTrans2D1" presStyleIdx="5" presStyleCnt="10"/>
      <dgm:spPr/>
      <dgm:t>
        <a:bodyPr/>
        <a:lstStyle/>
        <a:p>
          <a:endParaRPr lang="en-US"/>
        </a:p>
      </dgm:t>
    </dgm:pt>
    <dgm:pt modelId="{70343375-83F7-4154-A7FF-C91D67A33FD1}" type="pres">
      <dgm:prSet presAssocID="{682A6118-1327-485F-B3C0-C896E155A0CC}" presName="node" presStyleLbl="node1" presStyleIdx="5" presStyleCnt="10">
        <dgm:presLayoutVars>
          <dgm:bulletEnabled val="1"/>
        </dgm:presLayoutVars>
      </dgm:prSet>
      <dgm:spPr/>
      <dgm:t>
        <a:bodyPr/>
        <a:lstStyle/>
        <a:p>
          <a:pPr rtl="1"/>
          <a:endParaRPr lang="fa-IR"/>
        </a:p>
      </dgm:t>
    </dgm:pt>
    <dgm:pt modelId="{7F63DC23-1BA1-47A6-B9EF-0740DB926624}" type="pres">
      <dgm:prSet presAssocID="{C4F50FD2-9D84-44F4-A9D3-818C07428BBF}" presName="parTrans" presStyleLbl="sibTrans2D1" presStyleIdx="6" presStyleCnt="10"/>
      <dgm:spPr/>
      <dgm:t>
        <a:bodyPr/>
        <a:lstStyle/>
        <a:p>
          <a:endParaRPr lang="en-US"/>
        </a:p>
      </dgm:t>
    </dgm:pt>
    <dgm:pt modelId="{B24CCE0B-4520-4766-A9FD-EB9984BB6B47}" type="pres">
      <dgm:prSet presAssocID="{C4F50FD2-9D84-44F4-A9D3-818C07428BBF}" presName="connectorText" presStyleLbl="sibTrans2D1" presStyleIdx="6" presStyleCnt="10"/>
      <dgm:spPr/>
      <dgm:t>
        <a:bodyPr/>
        <a:lstStyle/>
        <a:p>
          <a:endParaRPr lang="en-US"/>
        </a:p>
      </dgm:t>
    </dgm:pt>
    <dgm:pt modelId="{8F6AB6B1-D358-419A-80D2-EB7050132435}" type="pres">
      <dgm:prSet presAssocID="{A8338B0E-0214-4246-BF13-5AD9E82CD831}" presName="node" presStyleLbl="node1" presStyleIdx="6" presStyleCnt="10">
        <dgm:presLayoutVars>
          <dgm:bulletEnabled val="1"/>
        </dgm:presLayoutVars>
      </dgm:prSet>
      <dgm:spPr/>
      <dgm:t>
        <a:bodyPr/>
        <a:lstStyle/>
        <a:p>
          <a:pPr rtl="1"/>
          <a:endParaRPr lang="fa-IR"/>
        </a:p>
      </dgm:t>
    </dgm:pt>
    <dgm:pt modelId="{4BF7D116-88A0-40B5-8674-430AC8B5D77B}" type="pres">
      <dgm:prSet presAssocID="{C6992A12-5CEF-4D60-A409-1DD3ABCA98AA}" presName="parTrans" presStyleLbl="sibTrans2D1" presStyleIdx="7" presStyleCnt="10"/>
      <dgm:spPr/>
      <dgm:t>
        <a:bodyPr/>
        <a:lstStyle/>
        <a:p>
          <a:endParaRPr lang="en-US"/>
        </a:p>
      </dgm:t>
    </dgm:pt>
    <dgm:pt modelId="{759C0B10-A74C-4589-AC97-974783DE4EA5}" type="pres">
      <dgm:prSet presAssocID="{C6992A12-5CEF-4D60-A409-1DD3ABCA98AA}" presName="connectorText" presStyleLbl="sibTrans2D1" presStyleIdx="7" presStyleCnt="10"/>
      <dgm:spPr/>
      <dgm:t>
        <a:bodyPr/>
        <a:lstStyle/>
        <a:p>
          <a:endParaRPr lang="en-US"/>
        </a:p>
      </dgm:t>
    </dgm:pt>
    <dgm:pt modelId="{B37C5B1D-F9F5-4FF7-B76A-94E866ED5E53}" type="pres">
      <dgm:prSet presAssocID="{323AF9C5-5E1E-4B97-A393-4D3ED058D94C}" presName="node" presStyleLbl="node1" presStyleIdx="7" presStyleCnt="10">
        <dgm:presLayoutVars>
          <dgm:bulletEnabled val="1"/>
        </dgm:presLayoutVars>
      </dgm:prSet>
      <dgm:spPr/>
      <dgm:t>
        <a:bodyPr/>
        <a:lstStyle/>
        <a:p>
          <a:endParaRPr lang="en-US"/>
        </a:p>
      </dgm:t>
    </dgm:pt>
    <dgm:pt modelId="{BFDC98B1-151F-40BF-A4FF-4F50FA94D4B8}" type="pres">
      <dgm:prSet presAssocID="{1CFE9A74-4486-4394-8DF7-9924F5E60914}" presName="parTrans" presStyleLbl="sibTrans2D1" presStyleIdx="8" presStyleCnt="10"/>
      <dgm:spPr/>
      <dgm:t>
        <a:bodyPr/>
        <a:lstStyle/>
        <a:p>
          <a:endParaRPr lang="en-US"/>
        </a:p>
      </dgm:t>
    </dgm:pt>
    <dgm:pt modelId="{A288D141-F74D-47C0-A431-0DD24E034208}" type="pres">
      <dgm:prSet presAssocID="{1CFE9A74-4486-4394-8DF7-9924F5E60914}" presName="connectorText" presStyleLbl="sibTrans2D1" presStyleIdx="8" presStyleCnt="10"/>
      <dgm:spPr/>
      <dgm:t>
        <a:bodyPr/>
        <a:lstStyle/>
        <a:p>
          <a:endParaRPr lang="en-US"/>
        </a:p>
      </dgm:t>
    </dgm:pt>
    <dgm:pt modelId="{5DACC695-C3B6-477F-8A44-FC5C015C8E8A}" type="pres">
      <dgm:prSet presAssocID="{5A401D9E-7ABA-4DD5-AB61-711ED80F8346}" presName="node" presStyleLbl="node1" presStyleIdx="8" presStyleCnt="10">
        <dgm:presLayoutVars>
          <dgm:bulletEnabled val="1"/>
        </dgm:presLayoutVars>
      </dgm:prSet>
      <dgm:spPr/>
      <dgm:t>
        <a:bodyPr/>
        <a:lstStyle/>
        <a:p>
          <a:endParaRPr lang="en-US"/>
        </a:p>
      </dgm:t>
    </dgm:pt>
    <dgm:pt modelId="{74F2169F-AB4E-436F-9AC9-531C0D394A86}" type="pres">
      <dgm:prSet presAssocID="{13B40D63-6A1A-44BF-A947-DA60B0BF836C}" presName="parTrans" presStyleLbl="sibTrans2D1" presStyleIdx="9" presStyleCnt="10"/>
      <dgm:spPr/>
      <dgm:t>
        <a:bodyPr/>
        <a:lstStyle/>
        <a:p>
          <a:endParaRPr lang="en-US"/>
        </a:p>
      </dgm:t>
    </dgm:pt>
    <dgm:pt modelId="{C043DB8B-77C1-48C0-8A28-B530A59E092B}" type="pres">
      <dgm:prSet presAssocID="{13B40D63-6A1A-44BF-A947-DA60B0BF836C}" presName="connectorText" presStyleLbl="sibTrans2D1" presStyleIdx="9" presStyleCnt="10"/>
      <dgm:spPr/>
      <dgm:t>
        <a:bodyPr/>
        <a:lstStyle/>
        <a:p>
          <a:endParaRPr lang="en-US"/>
        </a:p>
      </dgm:t>
    </dgm:pt>
    <dgm:pt modelId="{03AF5740-D516-4871-801D-1541501CC763}" type="pres">
      <dgm:prSet presAssocID="{E2128138-C39F-4E26-8A9C-1740C1F0F638}" presName="node" presStyleLbl="node1" presStyleIdx="9" presStyleCnt="10" custRadScaleRad="100548" custRadScaleInc="5424">
        <dgm:presLayoutVars>
          <dgm:bulletEnabled val="1"/>
        </dgm:presLayoutVars>
      </dgm:prSet>
      <dgm:spPr/>
      <dgm:t>
        <a:bodyPr/>
        <a:lstStyle/>
        <a:p>
          <a:endParaRPr lang="en-US"/>
        </a:p>
      </dgm:t>
    </dgm:pt>
  </dgm:ptLst>
  <dgm:cxnLst>
    <dgm:cxn modelId="{B6BA07D8-74DD-491F-A13C-237FE60459FE}" srcId="{91C3793C-DF20-4C8B-AD69-9439F8B06A87}" destId="{AE63451F-8094-44E1-911C-780967B245C2}" srcOrd="1" destOrd="0" parTransId="{6A73C256-8736-4A86-8F2C-1C08121EF55B}" sibTransId="{D127CF51-E747-4AD8-B07F-BBEC7AD0FF25}"/>
    <dgm:cxn modelId="{6A30CC71-13DB-4366-86C6-86FE2147A206}" type="presOf" srcId="{EA58313D-303B-4F11-8E7A-B6795D9DF630}" destId="{CDDCB373-20D8-48D6-8059-64DFF42D1821}" srcOrd="0" destOrd="0" presId="urn:microsoft.com/office/officeart/2005/8/layout/radial5"/>
    <dgm:cxn modelId="{4E332331-BDBC-43C3-A1FE-DE2509C4907C}" type="presOf" srcId="{94AD5620-3222-41A0-8B29-21C1F08B09D7}" destId="{E4EDC9EE-EAA1-43B2-ABFB-6DE4B88DCAD7}" srcOrd="1" destOrd="0" presId="urn:microsoft.com/office/officeart/2005/8/layout/radial5"/>
    <dgm:cxn modelId="{E37919E2-3496-49E3-8127-AB929D8FC7F2}" type="presOf" srcId="{EA58313D-303B-4F11-8E7A-B6795D9DF630}" destId="{B58DCA39-F847-4BD5-9826-0EB33FCC28C9}" srcOrd="1" destOrd="0" presId="urn:microsoft.com/office/officeart/2005/8/layout/radial5"/>
    <dgm:cxn modelId="{0EBD5FEB-D840-4149-B0E2-AB6BCB8CEF88}" srcId="{DCDBCBF8-EFF4-4F11-8F77-C2358FE22FFE}" destId="{A8338B0E-0214-4246-BF13-5AD9E82CD831}" srcOrd="6" destOrd="0" parTransId="{C4F50FD2-9D84-44F4-A9D3-818C07428BBF}" sibTransId="{B3C86F3F-41D2-4B91-A5FC-3DC07256D7FA}"/>
    <dgm:cxn modelId="{4C3862F1-ED46-4C39-BB52-BC3D4AB81269}" srcId="{DCDBCBF8-EFF4-4F11-8F77-C2358FE22FFE}" destId="{E2128138-C39F-4E26-8A9C-1740C1F0F638}" srcOrd="9" destOrd="0" parTransId="{13B40D63-6A1A-44BF-A947-DA60B0BF836C}" sibTransId="{BBEED4BC-5DD6-4D0F-8C88-3511FD40789A}"/>
    <dgm:cxn modelId="{F812BD1E-027E-46AC-8BB7-F4777ECA7050}" type="presOf" srcId="{C2EC61CB-B31D-4797-B638-8445DBB79786}" destId="{1932797A-98E7-4457-9D33-ABE9CA557D85}" srcOrd="1" destOrd="0" presId="urn:microsoft.com/office/officeart/2005/8/layout/radial5"/>
    <dgm:cxn modelId="{61054C76-ED52-40DF-9EB1-BCF9D3BA874D}" type="presOf" srcId="{682A6118-1327-485F-B3C0-C896E155A0CC}" destId="{70343375-83F7-4154-A7FF-C91D67A33FD1}" srcOrd="0" destOrd="0" presId="urn:microsoft.com/office/officeart/2005/8/layout/radial5"/>
    <dgm:cxn modelId="{486B391F-A22B-42B2-8999-3FB35CF6D5F5}" type="presOf" srcId="{9DDD4513-67CE-418C-86D8-CA708990CFC3}" destId="{2C83C4EB-A3AC-4A18-90E6-96CABA30A163}" srcOrd="1" destOrd="0" presId="urn:microsoft.com/office/officeart/2005/8/layout/radial5"/>
    <dgm:cxn modelId="{65BFCAAE-54A6-4F77-9EA6-C72B47A76C96}" srcId="{DCDBCBF8-EFF4-4F11-8F77-C2358FE22FFE}" destId="{87783D5D-D904-413B-996F-6A320B81B829}" srcOrd="3" destOrd="0" parTransId="{C2EC61CB-B31D-4797-B638-8445DBB79786}" sibTransId="{0ED02CBB-B789-484A-B95F-3C7D05A67992}"/>
    <dgm:cxn modelId="{CB49A53C-5096-4F22-97D6-11C005C65877}" srcId="{DCDBCBF8-EFF4-4F11-8F77-C2358FE22FFE}" destId="{24F3C788-5ABB-4FFF-9070-CB16936C9639}" srcOrd="1" destOrd="0" parTransId="{9DDD4513-67CE-418C-86D8-CA708990CFC3}" sibTransId="{7239FC27-7862-45ED-BE4A-706EC1820888}"/>
    <dgm:cxn modelId="{B54AAF85-ED72-47BC-8C24-4C2F9C1BCA95}" type="presOf" srcId="{13B40D63-6A1A-44BF-A947-DA60B0BF836C}" destId="{C043DB8B-77C1-48C0-8A28-B530A59E092B}" srcOrd="1" destOrd="0" presId="urn:microsoft.com/office/officeart/2005/8/layout/radial5"/>
    <dgm:cxn modelId="{560DEA57-4872-4177-84B2-A1F142768B5B}" type="presOf" srcId="{BDE4DCFE-A5F4-4C29-9825-B4E165F900A4}" destId="{7D21F7BA-CE90-464E-B99A-3DFF1A9AFCF4}" srcOrd="0" destOrd="0" presId="urn:microsoft.com/office/officeart/2005/8/layout/radial5"/>
    <dgm:cxn modelId="{52A06C36-E8D5-44F3-BE09-062319FAF0F8}" type="presOf" srcId="{843638F8-368A-4AC6-A984-ACA67DB1F3A9}" destId="{4E177591-FE98-4066-BB7C-847D00FBD2A5}" srcOrd="0" destOrd="0" presId="urn:microsoft.com/office/officeart/2005/8/layout/radial5"/>
    <dgm:cxn modelId="{B4F63496-A479-4669-9B33-3DBA50AF9AF9}" srcId="{DCDBCBF8-EFF4-4F11-8F77-C2358FE22FFE}" destId="{843638F8-368A-4AC6-A984-ACA67DB1F3A9}" srcOrd="4" destOrd="0" parTransId="{111BE0F7-B95B-4D77-BD30-30DC9051498B}" sibTransId="{8C38F1FA-6204-4747-8771-19E0D3B5BD37}"/>
    <dgm:cxn modelId="{8FFE848E-81D7-49F1-9093-9B8AC5101A12}" type="presOf" srcId="{0080D604-98F2-4724-94BE-BF1E8331003C}" destId="{FB9BE50D-6AE8-46B3-BF14-7C3DA825B21E}" srcOrd="1" destOrd="0" presId="urn:microsoft.com/office/officeart/2005/8/layout/radial5"/>
    <dgm:cxn modelId="{C3959E52-F0B4-4F3A-AD92-03C9DB61F045}" type="presOf" srcId="{E2128138-C39F-4E26-8A9C-1740C1F0F638}" destId="{03AF5740-D516-4871-801D-1541501CC763}" srcOrd="0" destOrd="0" presId="urn:microsoft.com/office/officeart/2005/8/layout/radial5"/>
    <dgm:cxn modelId="{48450A26-F125-410D-942C-C1830DB4946A}" srcId="{DCDBCBF8-EFF4-4F11-8F77-C2358FE22FFE}" destId="{323AF9C5-5E1E-4B97-A393-4D3ED058D94C}" srcOrd="7" destOrd="0" parTransId="{C6992A12-5CEF-4D60-A409-1DD3ABCA98AA}" sibTransId="{2E222436-B170-4B7A-9F22-2EE3A669DC22}"/>
    <dgm:cxn modelId="{C6BD1994-C39B-445D-9A28-970C07AE3908}" srcId="{DCDBCBF8-EFF4-4F11-8F77-C2358FE22FFE}" destId="{5A401D9E-7ABA-4DD5-AB61-711ED80F8346}" srcOrd="8" destOrd="0" parTransId="{1CFE9A74-4486-4394-8DF7-9924F5E60914}" sibTransId="{F1052456-BB17-437B-819E-95AF2E0C140F}"/>
    <dgm:cxn modelId="{8E42DDF2-3814-4468-B83E-04A324F6FEFE}" type="presOf" srcId="{C2EC61CB-B31D-4797-B638-8445DBB79786}" destId="{61305D0A-871F-4B40-98F1-10C98513CE8F}" srcOrd="0" destOrd="0" presId="urn:microsoft.com/office/officeart/2005/8/layout/radial5"/>
    <dgm:cxn modelId="{EB7787DA-AFB8-49FB-B22D-81157EE21E4F}" type="presOf" srcId="{91C3793C-DF20-4C8B-AD69-9439F8B06A87}" destId="{AF56F966-3811-4208-B2E9-E48F5D1FF77D}" srcOrd="0" destOrd="0" presId="urn:microsoft.com/office/officeart/2005/8/layout/radial5"/>
    <dgm:cxn modelId="{FCFD5B81-B83B-423E-8521-C5D8507B309F}" srcId="{DCDBCBF8-EFF4-4F11-8F77-C2358FE22FFE}" destId="{682A6118-1327-485F-B3C0-C896E155A0CC}" srcOrd="5" destOrd="0" parTransId="{94AD5620-3222-41A0-8B29-21C1F08B09D7}" sibTransId="{0FDE1E59-9AE3-4099-948A-FE69D77C6B2B}"/>
    <dgm:cxn modelId="{12DDCB03-D1DD-44E1-8786-0153278141C0}" type="presOf" srcId="{DCDBCBF8-EFF4-4F11-8F77-C2358FE22FFE}" destId="{C61D58B5-7EC2-4914-8F01-46200B8DF5EC}" srcOrd="0" destOrd="0" presId="urn:microsoft.com/office/officeart/2005/8/layout/radial5"/>
    <dgm:cxn modelId="{0A6CDD80-7E60-404B-9F68-0A6B5151AF71}" type="presOf" srcId="{323AF9C5-5E1E-4B97-A393-4D3ED058D94C}" destId="{B37C5B1D-F9F5-4FF7-B76A-94E866ED5E53}" srcOrd="0" destOrd="0" presId="urn:microsoft.com/office/officeart/2005/8/layout/radial5"/>
    <dgm:cxn modelId="{D3F244A3-ACBA-4CF7-A491-9FDCC7DA29C1}" type="presOf" srcId="{ABA37D01-D318-49A0-8B33-DAC014F58073}" destId="{C011058A-BBF0-4332-A7DD-5D945562DDD8}" srcOrd="0" destOrd="0" presId="urn:microsoft.com/office/officeart/2005/8/layout/radial5"/>
    <dgm:cxn modelId="{8C4AE0E4-B58D-41E6-8618-58C7FEB06363}" srcId="{91C3793C-DF20-4C8B-AD69-9439F8B06A87}" destId="{DCDBCBF8-EFF4-4F11-8F77-C2358FE22FFE}" srcOrd="0" destOrd="0" parTransId="{7203D9BD-3F09-435E-9CBB-3EA4CFAAFD8D}" sibTransId="{605A94B2-49B7-4C91-9056-93E1DC970B27}"/>
    <dgm:cxn modelId="{685E1AD0-22D9-49E7-B12F-24B2EBBA4FCF}" type="presOf" srcId="{C6992A12-5CEF-4D60-A409-1DD3ABCA98AA}" destId="{4BF7D116-88A0-40B5-8674-430AC8B5D77B}" srcOrd="0" destOrd="0" presId="urn:microsoft.com/office/officeart/2005/8/layout/radial5"/>
    <dgm:cxn modelId="{03381EFE-AE63-4C97-A769-F916CB89133C}" type="presOf" srcId="{87783D5D-D904-413B-996F-6A320B81B829}" destId="{C3B3CD1F-7B71-486F-AE64-4731E54F98CC}" srcOrd="0" destOrd="0" presId="urn:microsoft.com/office/officeart/2005/8/layout/radial5"/>
    <dgm:cxn modelId="{EE4758B5-A85F-4AAD-A3FE-34F18D6EEC4D}" srcId="{DCDBCBF8-EFF4-4F11-8F77-C2358FE22FFE}" destId="{BDE4DCFE-A5F4-4C29-9825-B4E165F900A4}" srcOrd="0" destOrd="0" parTransId="{0080D604-98F2-4724-94BE-BF1E8331003C}" sibTransId="{5A163AD3-E046-4289-B73B-11A2764FE83A}"/>
    <dgm:cxn modelId="{EE96C678-298D-4B99-9030-A9F927130723}" type="presOf" srcId="{24F3C788-5ABB-4FFF-9070-CB16936C9639}" destId="{C4B9C774-C944-4017-97BC-916759EC0B41}" srcOrd="0" destOrd="0" presId="urn:microsoft.com/office/officeart/2005/8/layout/radial5"/>
    <dgm:cxn modelId="{79E653A1-8FEC-41E5-980E-F90E09A43C5C}" type="presOf" srcId="{1CFE9A74-4486-4394-8DF7-9924F5E60914}" destId="{BFDC98B1-151F-40BF-A4FF-4F50FA94D4B8}" srcOrd="0" destOrd="0" presId="urn:microsoft.com/office/officeart/2005/8/layout/radial5"/>
    <dgm:cxn modelId="{3E194272-5076-40A6-97A4-C1F47685DA32}" type="presOf" srcId="{C4F50FD2-9D84-44F4-A9D3-818C07428BBF}" destId="{7F63DC23-1BA1-47A6-B9EF-0740DB926624}" srcOrd="0" destOrd="0" presId="urn:microsoft.com/office/officeart/2005/8/layout/radial5"/>
    <dgm:cxn modelId="{49F55943-1D2C-4EB1-BFB0-4E57D096976E}" type="presOf" srcId="{C6992A12-5CEF-4D60-A409-1DD3ABCA98AA}" destId="{759C0B10-A74C-4589-AC97-974783DE4EA5}" srcOrd="1" destOrd="0" presId="urn:microsoft.com/office/officeart/2005/8/layout/radial5"/>
    <dgm:cxn modelId="{E49E5694-9DBD-49F0-BFE4-BDB61B16B59D}" type="presOf" srcId="{A8338B0E-0214-4246-BF13-5AD9E82CD831}" destId="{8F6AB6B1-D358-419A-80D2-EB7050132435}" srcOrd="0" destOrd="0" presId="urn:microsoft.com/office/officeart/2005/8/layout/radial5"/>
    <dgm:cxn modelId="{6FD002EB-8D00-464B-BC97-7BD3CC97F705}" type="presOf" srcId="{0080D604-98F2-4724-94BE-BF1E8331003C}" destId="{0DBD73A1-9C68-401A-9F4E-1EEF36ED28FF}" srcOrd="0" destOrd="0" presId="urn:microsoft.com/office/officeart/2005/8/layout/radial5"/>
    <dgm:cxn modelId="{7F8C2992-672B-4F75-96BF-0713302B137F}" type="presOf" srcId="{1CFE9A74-4486-4394-8DF7-9924F5E60914}" destId="{A288D141-F74D-47C0-A431-0DD24E034208}" srcOrd="1" destOrd="0" presId="urn:microsoft.com/office/officeart/2005/8/layout/radial5"/>
    <dgm:cxn modelId="{16E1759A-C66F-4338-91AF-3485E932BDE7}" srcId="{DCDBCBF8-EFF4-4F11-8F77-C2358FE22FFE}" destId="{ABA37D01-D318-49A0-8B33-DAC014F58073}" srcOrd="2" destOrd="0" parTransId="{EA58313D-303B-4F11-8E7A-B6795D9DF630}" sibTransId="{58CD7199-D539-47A2-9F6B-F00359610B8E}"/>
    <dgm:cxn modelId="{F5397883-935F-4812-B749-B6DF61B62D0D}" type="presOf" srcId="{111BE0F7-B95B-4D77-BD30-30DC9051498B}" destId="{7290FFD2-1E6D-4A6B-98F2-E9E6BD514F03}" srcOrd="1" destOrd="0" presId="urn:microsoft.com/office/officeart/2005/8/layout/radial5"/>
    <dgm:cxn modelId="{D555A28B-E711-472D-95D5-3ABC95C19FC3}" type="presOf" srcId="{5A401D9E-7ABA-4DD5-AB61-711ED80F8346}" destId="{5DACC695-C3B6-477F-8A44-FC5C015C8E8A}" srcOrd="0" destOrd="0" presId="urn:microsoft.com/office/officeart/2005/8/layout/radial5"/>
    <dgm:cxn modelId="{65812BB9-67C7-45C0-B20A-AB81C4524A75}" type="presOf" srcId="{94AD5620-3222-41A0-8B29-21C1F08B09D7}" destId="{555CEBD1-B377-4B73-88F6-2428DBAF7D0F}" srcOrd="0" destOrd="0" presId="urn:microsoft.com/office/officeart/2005/8/layout/radial5"/>
    <dgm:cxn modelId="{2779B566-BC47-4A47-B7ED-31CB650BCEA8}" type="presOf" srcId="{C4F50FD2-9D84-44F4-A9D3-818C07428BBF}" destId="{B24CCE0B-4520-4766-A9FD-EB9984BB6B47}" srcOrd="1" destOrd="0" presId="urn:microsoft.com/office/officeart/2005/8/layout/radial5"/>
    <dgm:cxn modelId="{4211BD8A-0619-4542-B1E7-DDA30F9F8993}" type="presOf" srcId="{9DDD4513-67CE-418C-86D8-CA708990CFC3}" destId="{00A6D796-131D-47B2-ABC2-C314B35848AF}" srcOrd="0" destOrd="0" presId="urn:microsoft.com/office/officeart/2005/8/layout/radial5"/>
    <dgm:cxn modelId="{977F379E-6DE3-4564-B2FC-8FB86983A756}" type="presOf" srcId="{111BE0F7-B95B-4D77-BD30-30DC9051498B}" destId="{8CB62E8E-62DF-43D7-8B84-B36802A8ABD1}" srcOrd="0" destOrd="0" presId="urn:microsoft.com/office/officeart/2005/8/layout/radial5"/>
    <dgm:cxn modelId="{6DF90725-5B34-46A6-B35F-E842F79C464C}" type="presOf" srcId="{13B40D63-6A1A-44BF-A947-DA60B0BF836C}" destId="{74F2169F-AB4E-436F-9AC9-531C0D394A86}" srcOrd="0" destOrd="0" presId="urn:microsoft.com/office/officeart/2005/8/layout/radial5"/>
    <dgm:cxn modelId="{353F5581-A325-4B3B-BB95-C01C7110273C}" type="presParOf" srcId="{AF56F966-3811-4208-B2E9-E48F5D1FF77D}" destId="{C61D58B5-7EC2-4914-8F01-46200B8DF5EC}" srcOrd="0" destOrd="0" presId="urn:microsoft.com/office/officeart/2005/8/layout/radial5"/>
    <dgm:cxn modelId="{D83DFEF8-8456-456D-9847-474918AD9E30}" type="presParOf" srcId="{AF56F966-3811-4208-B2E9-E48F5D1FF77D}" destId="{0DBD73A1-9C68-401A-9F4E-1EEF36ED28FF}" srcOrd="1" destOrd="0" presId="urn:microsoft.com/office/officeart/2005/8/layout/radial5"/>
    <dgm:cxn modelId="{5F5BA4EC-D954-4C90-9CB1-2256D653E2C6}" type="presParOf" srcId="{0DBD73A1-9C68-401A-9F4E-1EEF36ED28FF}" destId="{FB9BE50D-6AE8-46B3-BF14-7C3DA825B21E}" srcOrd="0" destOrd="0" presId="urn:microsoft.com/office/officeart/2005/8/layout/radial5"/>
    <dgm:cxn modelId="{EDA33FCF-6E5D-4AC8-BF95-2DE18A1CC513}" type="presParOf" srcId="{AF56F966-3811-4208-B2E9-E48F5D1FF77D}" destId="{7D21F7BA-CE90-464E-B99A-3DFF1A9AFCF4}" srcOrd="2" destOrd="0" presId="urn:microsoft.com/office/officeart/2005/8/layout/radial5"/>
    <dgm:cxn modelId="{C05A6B6F-33A9-4C25-AD42-FAF3DBC7D36F}" type="presParOf" srcId="{AF56F966-3811-4208-B2E9-E48F5D1FF77D}" destId="{00A6D796-131D-47B2-ABC2-C314B35848AF}" srcOrd="3" destOrd="0" presId="urn:microsoft.com/office/officeart/2005/8/layout/radial5"/>
    <dgm:cxn modelId="{BE654898-B3AA-44B2-9382-B36EC763DB55}" type="presParOf" srcId="{00A6D796-131D-47B2-ABC2-C314B35848AF}" destId="{2C83C4EB-A3AC-4A18-90E6-96CABA30A163}" srcOrd="0" destOrd="0" presId="urn:microsoft.com/office/officeart/2005/8/layout/radial5"/>
    <dgm:cxn modelId="{ED402E81-D84B-42D7-AFEB-D36743265480}" type="presParOf" srcId="{AF56F966-3811-4208-B2E9-E48F5D1FF77D}" destId="{C4B9C774-C944-4017-97BC-916759EC0B41}" srcOrd="4" destOrd="0" presId="urn:microsoft.com/office/officeart/2005/8/layout/radial5"/>
    <dgm:cxn modelId="{4861F105-F82F-4A88-87C9-E922C8B1AD65}" type="presParOf" srcId="{AF56F966-3811-4208-B2E9-E48F5D1FF77D}" destId="{CDDCB373-20D8-48D6-8059-64DFF42D1821}" srcOrd="5" destOrd="0" presId="urn:microsoft.com/office/officeart/2005/8/layout/radial5"/>
    <dgm:cxn modelId="{AFDF6D5F-A6B4-4B6C-95A5-3C103B6D1732}" type="presParOf" srcId="{CDDCB373-20D8-48D6-8059-64DFF42D1821}" destId="{B58DCA39-F847-4BD5-9826-0EB33FCC28C9}" srcOrd="0" destOrd="0" presId="urn:microsoft.com/office/officeart/2005/8/layout/radial5"/>
    <dgm:cxn modelId="{0D879693-0426-4193-AA82-114ACA3F1BCA}" type="presParOf" srcId="{AF56F966-3811-4208-B2E9-E48F5D1FF77D}" destId="{C011058A-BBF0-4332-A7DD-5D945562DDD8}" srcOrd="6" destOrd="0" presId="urn:microsoft.com/office/officeart/2005/8/layout/radial5"/>
    <dgm:cxn modelId="{5E2609DF-2A02-4BE9-918A-39200970A4E6}" type="presParOf" srcId="{AF56F966-3811-4208-B2E9-E48F5D1FF77D}" destId="{61305D0A-871F-4B40-98F1-10C98513CE8F}" srcOrd="7" destOrd="0" presId="urn:microsoft.com/office/officeart/2005/8/layout/radial5"/>
    <dgm:cxn modelId="{E71BB1B3-5803-4B73-A2F5-6E09F6C04E41}" type="presParOf" srcId="{61305D0A-871F-4B40-98F1-10C98513CE8F}" destId="{1932797A-98E7-4457-9D33-ABE9CA557D85}" srcOrd="0" destOrd="0" presId="urn:microsoft.com/office/officeart/2005/8/layout/radial5"/>
    <dgm:cxn modelId="{51D50985-7F9E-446D-A51A-C192E6639873}" type="presParOf" srcId="{AF56F966-3811-4208-B2E9-E48F5D1FF77D}" destId="{C3B3CD1F-7B71-486F-AE64-4731E54F98CC}" srcOrd="8" destOrd="0" presId="urn:microsoft.com/office/officeart/2005/8/layout/radial5"/>
    <dgm:cxn modelId="{A091647F-6BC9-4B43-9023-BB7401DE33AE}" type="presParOf" srcId="{AF56F966-3811-4208-B2E9-E48F5D1FF77D}" destId="{8CB62E8E-62DF-43D7-8B84-B36802A8ABD1}" srcOrd="9" destOrd="0" presId="urn:microsoft.com/office/officeart/2005/8/layout/radial5"/>
    <dgm:cxn modelId="{80F03687-892C-42D2-9B5F-EB3F48C9176A}" type="presParOf" srcId="{8CB62E8E-62DF-43D7-8B84-B36802A8ABD1}" destId="{7290FFD2-1E6D-4A6B-98F2-E9E6BD514F03}" srcOrd="0" destOrd="0" presId="urn:microsoft.com/office/officeart/2005/8/layout/radial5"/>
    <dgm:cxn modelId="{9FC3F857-0C10-471E-AB1D-0D3D36E34C00}" type="presParOf" srcId="{AF56F966-3811-4208-B2E9-E48F5D1FF77D}" destId="{4E177591-FE98-4066-BB7C-847D00FBD2A5}" srcOrd="10" destOrd="0" presId="urn:microsoft.com/office/officeart/2005/8/layout/radial5"/>
    <dgm:cxn modelId="{B439C75A-E3E7-46E2-A14E-E0EEAB029EFE}" type="presParOf" srcId="{AF56F966-3811-4208-B2E9-E48F5D1FF77D}" destId="{555CEBD1-B377-4B73-88F6-2428DBAF7D0F}" srcOrd="11" destOrd="0" presId="urn:microsoft.com/office/officeart/2005/8/layout/radial5"/>
    <dgm:cxn modelId="{B5B1F210-BFCF-43FE-9C5D-45AE931B505E}" type="presParOf" srcId="{555CEBD1-B377-4B73-88F6-2428DBAF7D0F}" destId="{E4EDC9EE-EAA1-43B2-ABFB-6DE4B88DCAD7}" srcOrd="0" destOrd="0" presId="urn:microsoft.com/office/officeart/2005/8/layout/radial5"/>
    <dgm:cxn modelId="{BE736D51-9E47-4DAC-AF3F-C493CF732FCE}" type="presParOf" srcId="{AF56F966-3811-4208-B2E9-E48F5D1FF77D}" destId="{70343375-83F7-4154-A7FF-C91D67A33FD1}" srcOrd="12" destOrd="0" presId="urn:microsoft.com/office/officeart/2005/8/layout/radial5"/>
    <dgm:cxn modelId="{1FEADD34-BEC1-4D80-9A7C-1982B3FF2738}" type="presParOf" srcId="{AF56F966-3811-4208-B2E9-E48F5D1FF77D}" destId="{7F63DC23-1BA1-47A6-B9EF-0740DB926624}" srcOrd="13" destOrd="0" presId="urn:microsoft.com/office/officeart/2005/8/layout/radial5"/>
    <dgm:cxn modelId="{604F8C7B-7547-4C27-9D47-1D924BB017C8}" type="presParOf" srcId="{7F63DC23-1BA1-47A6-B9EF-0740DB926624}" destId="{B24CCE0B-4520-4766-A9FD-EB9984BB6B47}" srcOrd="0" destOrd="0" presId="urn:microsoft.com/office/officeart/2005/8/layout/radial5"/>
    <dgm:cxn modelId="{DB7A89C1-AE59-423A-B074-5092B80EA3D9}" type="presParOf" srcId="{AF56F966-3811-4208-B2E9-E48F5D1FF77D}" destId="{8F6AB6B1-D358-419A-80D2-EB7050132435}" srcOrd="14" destOrd="0" presId="urn:microsoft.com/office/officeart/2005/8/layout/radial5"/>
    <dgm:cxn modelId="{684E0B91-9B02-4F65-A3AA-6980BFAE395C}" type="presParOf" srcId="{AF56F966-3811-4208-B2E9-E48F5D1FF77D}" destId="{4BF7D116-88A0-40B5-8674-430AC8B5D77B}" srcOrd="15" destOrd="0" presId="urn:microsoft.com/office/officeart/2005/8/layout/radial5"/>
    <dgm:cxn modelId="{9A1DAFC9-9903-40D9-91C0-41DD0B31EA68}" type="presParOf" srcId="{4BF7D116-88A0-40B5-8674-430AC8B5D77B}" destId="{759C0B10-A74C-4589-AC97-974783DE4EA5}" srcOrd="0" destOrd="0" presId="urn:microsoft.com/office/officeart/2005/8/layout/radial5"/>
    <dgm:cxn modelId="{00AD0971-8464-41F3-A93A-2BE750CBAF15}" type="presParOf" srcId="{AF56F966-3811-4208-B2E9-E48F5D1FF77D}" destId="{B37C5B1D-F9F5-4FF7-B76A-94E866ED5E53}" srcOrd="16" destOrd="0" presId="urn:microsoft.com/office/officeart/2005/8/layout/radial5"/>
    <dgm:cxn modelId="{ABD9A20C-A527-45FC-9077-D31D0A5F48DB}" type="presParOf" srcId="{AF56F966-3811-4208-B2E9-E48F5D1FF77D}" destId="{BFDC98B1-151F-40BF-A4FF-4F50FA94D4B8}" srcOrd="17" destOrd="0" presId="urn:microsoft.com/office/officeart/2005/8/layout/radial5"/>
    <dgm:cxn modelId="{DB0FE67E-C303-46E5-BE51-8316DD8CEF3F}" type="presParOf" srcId="{BFDC98B1-151F-40BF-A4FF-4F50FA94D4B8}" destId="{A288D141-F74D-47C0-A431-0DD24E034208}" srcOrd="0" destOrd="0" presId="urn:microsoft.com/office/officeart/2005/8/layout/radial5"/>
    <dgm:cxn modelId="{8EF5383C-FA92-43B2-A70D-E7C3C4F21EC5}" type="presParOf" srcId="{AF56F966-3811-4208-B2E9-E48F5D1FF77D}" destId="{5DACC695-C3B6-477F-8A44-FC5C015C8E8A}" srcOrd="18" destOrd="0" presId="urn:microsoft.com/office/officeart/2005/8/layout/radial5"/>
    <dgm:cxn modelId="{1F3ADC70-410E-4808-AA7D-61F7168D2203}" type="presParOf" srcId="{AF56F966-3811-4208-B2E9-E48F5D1FF77D}" destId="{74F2169F-AB4E-436F-9AC9-531C0D394A86}" srcOrd="19" destOrd="0" presId="urn:microsoft.com/office/officeart/2005/8/layout/radial5"/>
    <dgm:cxn modelId="{6A4028FA-61A5-496E-87F6-C32D71827975}" type="presParOf" srcId="{74F2169F-AB4E-436F-9AC9-531C0D394A86}" destId="{C043DB8B-77C1-48C0-8A28-B530A59E092B}" srcOrd="0" destOrd="0" presId="urn:microsoft.com/office/officeart/2005/8/layout/radial5"/>
    <dgm:cxn modelId="{A81CEF0A-1E9B-4082-A653-442C02069FB1}" type="presParOf" srcId="{AF56F966-3811-4208-B2E9-E48F5D1FF77D}" destId="{03AF5740-D516-4871-801D-1541501CC763}" srcOrd="20"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a:solidFill>
                <a:schemeClr val="tx2"/>
              </a:solidFill>
            </a:endParaRPr>
          </a:p>
        </p:txBody>
      </p:sp>
      <p:sp>
        <p:nvSpPr>
          <p:cNvPr id="3" name="Date Placeholder 2"/>
          <p:cNvSpPr>
            <a:spLocks noGrp="1"/>
          </p:cNvSpPr>
          <p:nvPr>
            <p:ph type="dt" sz="quarter" idx="1"/>
          </p:nvPr>
        </p:nvSpPr>
        <p:spPr>
          <a:xfrm>
            <a:off x="3841451" y="0"/>
            <a:ext cx="2938780" cy="496332"/>
          </a:xfrm>
          <a:prstGeom prst="rect">
            <a:avLst/>
          </a:prstGeom>
        </p:spPr>
        <p:txBody>
          <a:bodyPr vert="horz" lIns="91440" tIns="45720" rIns="91440" bIns="45720" rtlCol="0"/>
          <a:lstStyle>
            <a:lvl1pPr algn="r">
              <a:defRPr sz="1200"/>
            </a:lvl1pPr>
          </a:lstStyle>
          <a:p>
            <a:fld id="{E973C59C-4E16-4A64-A766-34DB213E11B3}" type="datetimeFigureOut">
              <a:rPr lang="en-US">
                <a:solidFill>
                  <a:schemeClr val="tx2"/>
                </a:solidFill>
              </a:rPr>
              <a:pPr/>
              <a:t>6/13/2016</a:t>
            </a:fld>
            <a:endParaRPr>
              <a:solidFill>
                <a:schemeClr val="tx2"/>
              </a:solidFill>
            </a:endParaRPr>
          </a:p>
        </p:txBody>
      </p:sp>
      <p:sp>
        <p:nvSpPr>
          <p:cNvPr id="4" name="Footer Placeholder 3"/>
          <p:cNvSpPr>
            <a:spLocks noGrp="1"/>
          </p:cNvSpPr>
          <p:nvPr>
            <p:ph type="ftr" sz="quarter" idx="2"/>
          </p:nvPr>
        </p:nvSpPr>
        <p:spPr>
          <a:xfrm>
            <a:off x="0" y="9428583"/>
            <a:ext cx="2938780" cy="496332"/>
          </a:xfrm>
          <a:prstGeom prst="rect">
            <a:avLst/>
          </a:prstGeom>
        </p:spPr>
        <p:txBody>
          <a:bodyPr vert="horz" lIns="91440" tIns="45720" rIns="91440" bIns="45720" rtlCol="0" anchor="b"/>
          <a:lstStyle>
            <a:lvl1pPr algn="l">
              <a:defRPr sz="1200"/>
            </a:lvl1pPr>
          </a:lstStyle>
          <a:p>
            <a:endParaRPr>
              <a:solidFill>
                <a:schemeClr val="tx2"/>
              </a:solidFill>
            </a:endParaRPr>
          </a:p>
        </p:txBody>
      </p:sp>
      <p:sp>
        <p:nvSpPr>
          <p:cNvPr id="5" name="Slide Number Placeholder 4"/>
          <p:cNvSpPr>
            <a:spLocks noGrp="1"/>
          </p:cNvSpPr>
          <p:nvPr>
            <p:ph type="sldNum" sz="quarter" idx="3"/>
          </p:nvPr>
        </p:nvSpPr>
        <p:spPr>
          <a:xfrm>
            <a:off x="3841451" y="9428583"/>
            <a:ext cx="2938780" cy="496332"/>
          </a:xfrm>
          <a:prstGeom prst="rect">
            <a:avLst/>
          </a:prstGeom>
        </p:spPr>
        <p:txBody>
          <a:bodyPr vert="horz" lIns="91440" tIns="45720" rIns="91440" bIns="45720" rtlCol="0" anchor="b"/>
          <a:lstStyle>
            <a:lvl1pPr algn="r">
              <a:defRPr sz="1200"/>
            </a:lvl1pPr>
          </a:lstStyle>
          <a:p>
            <a:fld id="{CFD77566-CD65-4859-9FA1-43956DC85B8C}" type="slidenum">
              <a:rPr>
                <a:solidFill>
                  <a:schemeClr val="tx2"/>
                </a:solidFill>
              </a:rPr>
              <a:pPr/>
              <a:t>‹#›</a:t>
            </a:fld>
            <a:endParaRPr>
              <a:solidFill>
                <a:schemeClr val="tx2"/>
              </a:solidFill>
            </a:endParaRPr>
          </a:p>
        </p:txBody>
      </p:sp>
    </p:spTree>
    <p:extLst>
      <p:ext uri="{BB962C8B-B14F-4D97-AF65-F5344CB8AC3E}">
        <p14:creationId xmlns:p14="http://schemas.microsoft.com/office/powerpoint/2010/main" val="2708798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solidFill>
                  <a:schemeClr val="tx2"/>
                </a:solidFill>
              </a:defRPr>
            </a:lvl1pPr>
          </a:lstStyle>
          <a:p>
            <a:endParaRPr/>
          </a:p>
        </p:txBody>
      </p:sp>
      <p:sp>
        <p:nvSpPr>
          <p:cNvPr id="3" name="Date Placeholder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solidFill>
                  <a:schemeClr val="tx2"/>
                </a:solidFill>
              </a:defRPr>
            </a:lvl1pPr>
          </a:lstStyle>
          <a:p>
            <a:fld id="{F95CF31C-F757-429C-A789-86504F04C3BE}" type="datetimeFigureOut">
              <a:rPr lang="en-US"/>
              <a:pPr/>
              <a:t>6/13/2016</a:t>
            </a:fld>
            <a:endParaRPr/>
          </a:p>
        </p:txBody>
      </p:sp>
      <p:sp>
        <p:nvSpPr>
          <p:cNvPr id="4" name="Slide Image Placeholder 3"/>
          <p:cNvSpPr>
            <a:spLocks noGrp="1" noRot="1" noChangeAspect="1"/>
          </p:cNvSpPr>
          <p:nvPr>
            <p:ph type="sldImg" idx="2"/>
          </p:nvPr>
        </p:nvSpPr>
        <p:spPr>
          <a:xfrm>
            <a:off x="84138" y="744538"/>
            <a:ext cx="6613525" cy="3722687"/>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8180" y="4715154"/>
            <a:ext cx="5425440" cy="4466987"/>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solidFill>
                  <a:schemeClr val="tx2"/>
                </a:solidFill>
              </a:defRPr>
            </a:lvl1pPr>
          </a:lstStyle>
          <a:p>
            <a:endParaRPr/>
          </a:p>
        </p:txBody>
      </p:sp>
      <p:sp>
        <p:nvSpPr>
          <p:cNvPr id="7" name="Slide Number Placeholder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solidFill>
                  <a:schemeClr val="tx2"/>
                </a:solidFill>
              </a:defRPr>
            </a:lvl1pPr>
          </a:lstStyle>
          <a:p>
            <a:fld id="{B8796F01-7154-41E0-B48B-A6921757531A}" type="slidenum">
              <a:rPr/>
              <a:pPr/>
              <a:t>‹#›</a:t>
            </a:fld>
            <a:endParaRPr/>
          </a:p>
        </p:txBody>
      </p:sp>
    </p:spTree>
    <p:extLst>
      <p:ext uri="{BB962C8B-B14F-4D97-AF65-F5344CB8AC3E}">
        <p14:creationId xmlns:p14="http://schemas.microsoft.com/office/powerpoint/2010/main" val="44077566"/>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2"/>
        </a:solidFill>
        <a:latin typeface="+mn-lt"/>
        <a:ea typeface="+mn-ea"/>
        <a:cs typeface="+mn-cs"/>
      </a:defRPr>
    </a:lvl1pPr>
    <a:lvl2pPr marL="609493" algn="l" defTabSz="1218987" rtl="0" eaLnBrk="1" latinLnBrk="0" hangingPunct="1">
      <a:defRPr sz="1600" kern="1200">
        <a:solidFill>
          <a:schemeClr val="tx2"/>
        </a:solidFill>
        <a:latin typeface="+mn-lt"/>
        <a:ea typeface="+mn-ea"/>
        <a:cs typeface="+mn-cs"/>
      </a:defRPr>
    </a:lvl2pPr>
    <a:lvl3pPr marL="1218987" algn="l" defTabSz="1218987" rtl="0" eaLnBrk="1" latinLnBrk="0" hangingPunct="1">
      <a:defRPr sz="1600" kern="1200">
        <a:solidFill>
          <a:schemeClr val="tx2"/>
        </a:solidFill>
        <a:latin typeface="+mn-lt"/>
        <a:ea typeface="+mn-ea"/>
        <a:cs typeface="+mn-cs"/>
      </a:defRPr>
    </a:lvl3pPr>
    <a:lvl4pPr marL="1828480" algn="l" defTabSz="1218987" rtl="0" eaLnBrk="1" latinLnBrk="0" hangingPunct="1">
      <a:defRPr sz="1600" kern="1200">
        <a:solidFill>
          <a:schemeClr val="tx2"/>
        </a:solidFill>
        <a:latin typeface="+mn-lt"/>
        <a:ea typeface="+mn-ea"/>
        <a:cs typeface="+mn-cs"/>
      </a:defRPr>
    </a:lvl4pPr>
    <a:lvl5pPr marL="2437973" algn="l" defTabSz="1218987" rtl="0" eaLnBrk="1" latinLnBrk="0" hangingPunct="1">
      <a:defRPr sz="1600" kern="1200">
        <a:solidFill>
          <a:schemeClr val="tx2"/>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B8796F01-7154-41E0-B48B-A6921757531A}" type="slidenum">
              <a:rPr lang="fa-IR" smtClean="0"/>
              <a:pPr/>
              <a:t>7</a:t>
            </a:fld>
            <a:endParaRPr lang="fa-IR"/>
          </a:p>
        </p:txBody>
      </p:sp>
    </p:spTree>
    <p:extLst>
      <p:ext uri="{BB962C8B-B14F-4D97-AF65-F5344CB8AC3E}">
        <p14:creationId xmlns:p14="http://schemas.microsoft.com/office/powerpoint/2010/main" val="2978233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9" name="Date Placeholder 2"/>
          <p:cNvSpPr>
            <a:spLocks noGrp="1"/>
          </p:cNvSpPr>
          <p:nvPr>
            <p:ph type="dt" sz="half" idx="10"/>
          </p:nvPr>
        </p:nvSpPr>
        <p:spPr>
          <a:xfrm>
            <a:off x="1562555" y="6492701"/>
            <a:ext cx="1291497" cy="320675"/>
          </a:xfrm>
          <a:prstGeom prst="rect">
            <a:avLst/>
          </a:prstGeom>
        </p:spPr>
        <p:txBody>
          <a:bodyPr/>
          <a:lstStyle>
            <a:lvl1pPr algn="l" rtl="1">
              <a:defRPr>
                <a:cs typeface="B Nazanin" panose="00000400000000000000" pitchFamily="2" charset="-78"/>
              </a:defRPr>
            </a:lvl1pPr>
          </a:lstStyle>
          <a:p>
            <a:fld id="{5E5793AF-5DEC-4258-B2BE-A8FF20B44C8B}" type="datetime1">
              <a:rPr lang="en-US" smtClean="0"/>
              <a:pPr/>
              <a:t>6/13/2016</a:t>
            </a:fld>
            <a:endParaRPr lang="en-US" dirty="0"/>
          </a:p>
        </p:txBody>
      </p:sp>
      <p:sp>
        <p:nvSpPr>
          <p:cNvPr id="10" name="Footer Placeholder 3"/>
          <p:cNvSpPr>
            <a:spLocks noGrp="1"/>
          </p:cNvSpPr>
          <p:nvPr>
            <p:ph type="ftr" sz="quarter" idx="11"/>
          </p:nvPr>
        </p:nvSpPr>
        <p:spPr>
          <a:xfrm>
            <a:off x="2922080" y="6483869"/>
            <a:ext cx="7331015" cy="340145"/>
          </a:xfrm>
          <a:prstGeom prst="rect">
            <a:avLst/>
          </a:prstGeom>
        </p:spPr>
        <p:txBody>
          <a:bodyPr/>
          <a:lstStyle>
            <a:lvl1pPr rtl="1">
              <a:defRPr>
                <a:cs typeface="B Nazanin" panose="00000400000000000000" pitchFamily="2" charset="-78"/>
              </a:defRPr>
            </a:lvl1pPr>
          </a:lstStyle>
          <a:p>
            <a:r>
              <a:rPr lang="fa-IR" dirty="0" smtClean="0"/>
              <a:t>زیر نویس</a:t>
            </a:r>
            <a:endParaRPr lang="en-US" dirty="0"/>
          </a:p>
        </p:txBody>
      </p:sp>
      <p:sp>
        <p:nvSpPr>
          <p:cNvPr id="11" name="Slide Number Placeholder 4"/>
          <p:cNvSpPr>
            <a:spLocks noGrp="1"/>
          </p:cNvSpPr>
          <p:nvPr>
            <p:ph type="sldNum" sz="quarter" idx="12"/>
          </p:nvPr>
        </p:nvSpPr>
        <p:spPr>
          <a:xfrm>
            <a:off x="10321123" y="6483869"/>
            <a:ext cx="1410675" cy="329507"/>
          </a:xfrm>
          <a:prstGeom prst="rect">
            <a:avLst/>
          </a:prstGeom>
        </p:spPr>
        <p:txBody>
          <a:bodyPr/>
          <a:lstStyle>
            <a:lvl1pPr algn="r" rtl="1">
              <a:defRPr>
                <a:cs typeface="B Nazanin" panose="00000400000000000000" pitchFamily="2" charset="-78"/>
              </a:defRPr>
            </a:lvl1pPr>
          </a:lstStyle>
          <a:p>
            <a:r>
              <a:rPr lang="fa-IR" dirty="0" smtClean="0"/>
              <a:t>اسلاید شماره: </a:t>
            </a:r>
            <a:fld id="{EB37DED6-D4C7-42EE-AB49-D2E39E64FDE4}" type="slidenum">
              <a:rPr lang="en-US" smtClean="0"/>
              <a:pPr/>
              <a:t>‹#›</a:t>
            </a:fld>
            <a:endParaRPr lang="en-US" dirty="0"/>
          </a:p>
        </p:txBody>
      </p:sp>
      <p:sp>
        <p:nvSpPr>
          <p:cNvPr id="6" name="Content Placeholder 3"/>
          <p:cNvSpPr>
            <a:spLocks noGrp="1"/>
          </p:cNvSpPr>
          <p:nvPr>
            <p:ph sz="half" idx="2" hasCustomPrompt="1"/>
          </p:nvPr>
        </p:nvSpPr>
        <p:spPr>
          <a:xfrm>
            <a:off x="405780" y="1268760"/>
            <a:ext cx="11377263" cy="4903440"/>
          </a:xfrm>
          <a:prstGeom prst="rect">
            <a:avLst/>
          </a:prstGeom>
        </p:spPr>
        <p:txBody>
          <a:bodyPr>
            <a:normAutofit/>
          </a:bodyPr>
          <a:lstStyle>
            <a:lvl1pPr>
              <a:defRPr sz="3200" baseline="0">
                <a:cs typeface="B Nazanin" panose="00000400000000000000" pitchFamily="2" charset="-78"/>
              </a:defRPr>
            </a:lvl1pPr>
            <a:lvl2pPr>
              <a:defRPr sz="3000" baseline="0">
                <a:cs typeface="B Nazanin" panose="00000400000000000000" pitchFamily="2" charset="-78"/>
              </a:defRPr>
            </a:lvl2pPr>
            <a:lvl3pPr>
              <a:defRPr sz="2800" baseline="0">
                <a:cs typeface="B Nazanin" panose="00000400000000000000" pitchFamily="2" charset="-78"/>
              </a:defRPr>
            </a:lvl3pPr>
            <a:lvl4pPr>
              <a:defRPr sz="2600" baseline="0">
                <a:cs typeface="B Nazanin" panose="00000400000000000000" pitchFamily="2" charset="-78"/>
              </a:defRPr>
            </a:lvl4pPr>
            <a:lvl5pPr marL="2011328">
              <a:defRPr sz="2400" baseline="0">
                <a:cs typeface="B Nazanin" panose="00000400000000000000" pitchFamily="2" charset="-78"/>
              </a:defRPr>
            </a:lvl5pPr>
            <a:lvl6pPr marL="2011328">
              <a:defRPr sz="1800"/>
            </a:lvl6pPr>
            <a:lvl7pPr marL="2011328">
              <a:defRPr sz="1800"/>
            </a:lvl7pPr>
            <a:lvl8pPr marL="2011328">
              <a:defRPr sz="1800"/>
            </a:lvl8pPr>
            <a:lvl9pPr marL="2011328">
              <a:defRPr sz="1800"/>
            </a:lvl9pPr>
          </a:lstStyle>
          <a:p>
            <a:pPr lvl="0"/>
            <a:r>
              <a:rPr lang="fa-IR" dirty="0" smtClean="0"/>
              <a:t>جهت ورود اولین مرحله سرخط کلیک کنید</a:t>
            </a:r>
            <a:endParaRPr lang="en-US" dirty="0" smtClean="0"/>
          </a:p>
          <a:p>
            <a:pPr lvl="1"/>
            <a:r>
              <a:rPr lang="fa-IR" dirty="0" smtClean="0"/>
              <a:t>دومین مرحله سر خط</a:t>
            </a:r>
            <a:endParaRPr lang="en-US" dirty="0" smtClean="0"/>
          </a:p>
          <a:p>
            <a:pPr lvl="2"/>
            <a:r>
              <a:rPr lang="fa-IR" dirty="0" smtClean="0"/>
              <a:t>سومین مرحله سرخط</a:t>
            </a:r>
            <a:endParaRPr lang="en-US" dirty="0" smtClean="0"/>
          </a:p>
          <a:p>
            <a:pPr lvl="3"/>
            <a:r>
              <a:rPr lang="fa-IR" dirty="0" smtClean="0"/>
              <a:t>چهارمین مرحله سر خط</a:t>
            </a:r>
            <a:endParaRPr lang="en-US" dirty="0" smtClean="0"/>
          </a:p>
          <a:p>
            <a:pPr lvl="4"/>
            <a:r>
              <a:rPr lang="fa-IR" dirty="0" smtClean="0"/>
              <a:t>پنجمین مرحله سر خط</a:t>
            </a:r>
            <a:endParaRPr dirty="0"/>
          </a:p>
        </p:txBody>
      </p:sp>
      <p:sp>
        <p:nvSpPr>
          <p:cNvPr id="7" name="Title 1"/>
          <p:cNvSpPr>
            <a:spLocks noGrp="1"/>
          </p:cNvSpPr>
          <p:nvPr>
            <p:ph type="title" hasCustomPrompt="1"/>
          </p:nvPr>
        </p:nvSpPr>
        <p:spPr>
          <a:xfrm>
            <a:off x="2071499" y="167937"/>
            <a:ext cx="9729631" cy="792088"/>
          </a:xfrm>
          <a:prstGeom prst="rect">
            <a:avLst/>
          </a:prstGeom>
        </p:spPr>
        <p:txBody>
          <a:bodyPr>
            <a:normAutofit/>
          </a:bodyPr>
          <a:lstStyle>
            <a:lvl1pPr algn="ctr" rtl="1">
              <a:defRPr sz="4000" baseline="0">
                <a:cs typeface="B Titr" panose="00000700000000000000" pitchFamily="2" charset="-78"/>
              </a:defRPr>
            </a:lvl1pPr>
          </a:lstStyle>
          <a:p>
            <a:r>
              <a:rPr lang="fa-IR" dirty="0" smtClean="0"/>
              <a:t>برای وارد کردن عنوان اینجا را کلیک کنید</a:t>
            </a:r>
            <a:endParaRPr dirty="0"/>
          </a:p>
        </p:txBody>
      </p:sp>
      <p:cxnSp>
        <p:nvCxnSpPr>
          <p:cNvPr id="8" name="Straight Connector 7"/>
          <p:cNvCxnSpPr/>
          <p:nvPr userDrawn="1"/>
        </p:nvCxnSpPr>
        <p:spPr>
          <a:xfrm>
            <a:off x="261764" y="1124744"/>
            <a:ext cx="11593288"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1171" y="198487"/>
            <a:ext cx="2302026" cy="773432"/>
          </a:xfrm>
          <a:prstGeom prst="rect">
            <a:avLst/>
          </a:prstGeom>
        </p:spPr>
      </p:pic>
      <p:pic>
        <p:nvPicPr>
          <p:cNvPr id="13" name="Picture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68501" y="1667655"/>
            <a:ext cx="4249666" cy="4249666"/>
          </a:xfrm>
          <a:prstGeom prst="rect">
            <a:avLst/>
          </a:prstGeom>
        </p:spPr>
      </p:pic>
    </p:spTree>
    <p:extLst>
      <p:ext uri="{BB962C8B-B14F-4D97-AF65-F5344CB8AC3E}">
        <p14:creationId xmlns:p14="http://schemas.microsoft.com/office/powerpoint/2010/main" val="3516763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11" name="Date Placeholder 2"/>
          <p:cNvSpPr>
            <a:spLocks noGrp="1"/>
          </p:cNvSpPr>
          <p:nvPr>
            <p:ph type="dt" sz="half" idx="10"/>
          </p:nvPr>
        </p:nvSpPr>
        <p:spPr>
          <a:xfrm>
            <a:off x="405780" y="6480935"/>
            <a:ext cx="1291497" cy="320675"/>
          </a:xfrm>
          <a:prstGeom prst="rect">
            <a:avLst/>
          </a:prstGeom>
        </p:spPr>
        <p:txBody>
          <a:bodyPr/>
          <a:lstStyle>
            <a:lvl1pPr algn="l" rtl="1">
              <a:defRPr>
                <a:cs typeface="B Nazanin" panose="00000400000000000000" pitchFamily="2" charset="-78"/>
              </a:defRPr>
            </a:lvl1pPr>
          </a:lstStyle>
          <a:p>
            <a:fld id="{B64395F0-FB13-4E45-A839-1FDB77F504D8}" type="datetime1">
              <a:rPr lang="en-US" smtClean="0"/>
              <a:pPr/>
              <a:t>6/13/2016</a:t>
            </a:fld>
            <a:endParaRPr lang="en-US" dirty="0"/>
          </a:p>
        </p:txBody>
      </p:sp>
      <p:sp>
        <p:nvSpPr>
          <p:cNvPr id="12" name="Footer Placeholder 3"/>
          <p:cNvSpPr>
            <a:spLocks noGrp="1"/>
          </p:cNvSpPr>
          <p:nvPr>
            <p:ph type="ftr" sz="quarter" idx="11"/>
          </p:nvPr>
        </p:nvSpPr>
        <p:spPr>
          <a:xfrm>
            <a:off x="1697278" y="6483869"/>
            <a:ext cx="8555818" cy="340145"/>
          </a:xfrm>
          <a:prstGeom prst="rect">
            <a:avLst/>
          </a:prstGeom>
        </p:spPr>
        <p:txBody>
          <a:bodyPr/>
          <a:lstStyle>
            <a:lvl1pPr rtl="1">
              <a:defRPr>
                <a:cs typeface="B Nazanin" panose="00000400000000000000" pitchFamily="2" charset="-78"/>
              </a:defRPr>
            </a:lvl1pPr>
          </a:lstStyle>
          <a:p>
            <a:r>
              <a:rPr lang="fa-IR" dirty="0" smtClean="0"/>
              <a:t>زیر نویس</a:t>
            </a:r>
            <a:endParaRPr lang="en-US" dirty="0"/>
          </a:p>
        </p:txBody>
      </p:sp>
      <p:sp>
        <p:nvSpPr>
          <p:cNvPr id="13" name="Slide Number Placeholder 4"/>
          <p:cNvSpPr>
            <a:spLocks noGrp="1"/>
          </p:cNvSpPr>
          <p:nvPr>
            <p:ph type="sldNum" sz="quarter" idx="12"/>
          </p:nvPr>
        </p:nvSpPr>
        <p:spPr>
          <a:xfrm>
            <a:off x="10321123" y="6483869"/>
            <a:ext cx="1410675" cy="329507"/>
          </a:xfrm>
          <a:prstGeom prst="rect">
            <a:avLst/>
          </a:prstGeom>
        </p:spPr>
        <p:txBody>
          <a:bodyPr/>
          <a:lstStyle>
            <a:lvl1pPr algn="r" rtl="1">
              <a:defRPr>
                <a:cs typeface="B Nazanin" panose="00000400000000000000" pitchFamily="2" charset="-78"/>
              </a:defRPr>
            </a:lvl1pPr>
          </a:lstStyle>
          <a:p>
            <a:r>
              <a:rPr lang="fa-IR" dirty="0" smtClean="0"/>
              <a:t>اسلاید شماره: </a:t>
            </a:r>
            <a:fld id="{EB37DED6-D4C7-42EE-AB49-D2E39E64FDE4}" type="slidenum">
              <a:rPr lang="en-US" smtClean="0"/>
              <a:pPr/>
              <a:t>‹#›</a:t>
            </a:fld>
            <a:endParaRPr lang="en-US" dirty="0"/>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0527" y="182175"/>
            <a:ext cx="2302026" cy="773432"/>
          </a:xfrm>
          <a:prstGeom prst="rect">
            <a:avLst/>
          </a:prstGeom>
        </p:spPr>
      </p:pic>
      <p:sp>
        <p:nvSpPr>
          <p:cNvPr id="16" name="Rounded Rectangle 15"/>
          <p:cNvSpPr/>
          <p:nvPr userDrawn="1"/>
        </p:nvSpPr>
        <p:spPr>
          <a:xfrm>
            <a:off x="2071499" y="159178"/>
            <a:ext cx="9721080" cy="792088"/>
          </a:xfrm>
          <a:prstGeom prst="roundRect">
            <a:avLst/>
          </a:prstGeom>
          <a:no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cs typeface="B Nazanin" panose="00000400000000000000" pitchFamily="2" charset="-78"/>
            </a:endParaRPr>
          </a:p>
        </p:txBody>
      </p:sp>
      <p:sp>
        <p:nvSpPr>
          <p:cNvPr id="17" name="Title 1"/>
          <p:cNvSpPr>
            <a:spLocks noGrp="1"/>
          </p:cNvSpPr>
          <p:nvPr>
            <p:ph type="title" hasCustomPrompt="1"/>
          </p:nvPr>
        </p:nvSpPr>
        <p:spPr>
          <a:xfrm>
            <a:off x="2071499" y="167937"/>
            <a:ext cx="9729631" cy="792088"/>
          </a:xfrm>
          <a:prstGeom prst="rect">
            <a:avLst/>
          </a:prstGeom>
        </p:spPr>
        <p:txBody>
          <a:bodyPr>
            <a:normAutofit/>
          </a:bodyPr>
          <a:lstStyle>
            <a:lvl1pPr algn="ctr" rtl="1">
              <a:defRPr sz="4000" baseline="0">
                <a:cs typeface="B Titr" panose="00000700000000000000" pitchFamily="2" charset="-78"/>
              </a:defRPr>
            </a:lvl1pPr>
          </a:lstStyle>
          <a:p>
            <a:r>
              <a:rPr lang="fa-IR" dirty="0" smtClean="0"/>
              <a:t>برای وارد کردن عنوان اینجا را کلیک کنید</a:t>
            </a:r>
            <a:endParaRPr dirty="0"/>
          </a:p>
        </p:txBody>
      </p:sp>
      <p:sp>
        <p:nvSpPr>
          <p:cNvPr id="22" name="Content Placeholder 3"/>
          <p:cNvSpPr>
            <a:spLocks noGrp="1"/>
          </p:cNvSpPr>
          <p:nvPr>
            <p:ph sz="half" idx="2" hasCustomPrompt="1"/>
          </p:nvPr>
        </p:nvSpPr>
        <p:spPr>
          <a:xfrm>
            <a:off x="405780" y="1268760"/>
            <a:ext cx="11377263" cy="4903440"/>
          </a:xfrm>
          <a:prstGeom prst="rect">
            <a:avLst/>
          </a:prstGeom>
        </p:spPr>
        <p:txBody>
          <a:bodyPr>
            <a:normAutofit/>
          </a:bodyPr>
          <a:lstStyle>
            <a:lvl1pPr>
              <a:defRPr sz="3200" baseline="0">
                <a:cs typeface="B Nazanin" panose="00000400000000000000" pitchFamily="2" charset="-78"/>
              </a:defRPr>
            </a:lvl1pPr>
            <a:lvl2pPr>
              <a:defRPr sz="3000" baseline="0">
                <a:cs typeface="B Nazanin" panose="00000400000000000000" pitchFamily="2" charset="-78"/>
              </a:defRPr>
            </a:lvl2pPr>
            <a:lvl3pPr>
              <a:defRPr sz="2800" baseline="0">
                <a:cs typeface="B Nazanin" panose="00000400000000000000" pitchFamily="2" charset="-78"/>
              </a:defRPr>
            </a:lvl3pPr>
            <a:lvl4pPr>
              <a:defRPr sz="2600" baseline="0">
                <a:cs typeface="B Nazanin" panose="00000400000000000000" pitchFamily="2" charset="-78"/>
              </a:defRPr>
            </a:lvl4pPr>
            <a:lvl5pPr marL="2011328">
              <a:defRPr sz="2400" baseline="0">
                <a:cs typeface="B Nazanin" panose="00000400000000000000" pitchFamily="2" charset="-78"/>
              </a:defRPr>
            </a:lvl5pPr>
            <a:lvl6pPr marL="2011328">
              <a:defRPr sz="1800"/>
            </a:lvl6pPr>
            <a:lvl7pPr marL="2011328">
              <a:defRPr sz="1800"/>
            </a:lvl7pPr>
            <a:lvl8pPr marL="2011328">
              <a:defRPr sz="1800"/>
            </a:lvl8pPr>
            <a:lvl9pPr marL="2011328">
              <a:defRPr sz="1800"/>
            </a:lvl9pPr>
          </a:lstStyle>
          <a:p>
            <a:pPr lvl="0"/>
            <a:r>
              <a:rPr lang="fa-IR" dirty="0" smtClean="0"/>
              <a:t>جهت ورود اولین مرحله سرخط کلیک کنید</a:t>
            </a:r>
            <a:endParaRPr lang="en-US" dirty="0" smtClean="0"/>
          </a:p>
          <a:p>
            <a:pPr lvl="1"/>
            <a:r>
              <a:rPr lang="fa-IR" dirty="0" smtClean="0"/>
              <a:t>دومین مرحله سر خط</a:t>
            </a:r>
            <a:endParaRPr lang="en-US" dirty="0" smtClean="0"/>
          </a:p>
          <a:p>
            <a:pPr lvl="2"/>
            <a:r>
              <a:rPr lang="fa-IR" dirty="0" smtClean="0"/>
              <a:t>سومین مرحله سرخط</a:t>
            </a:r>
            <a:endParaRPr lang="en-US" dirty="0" smtClean="0"/>
          </a:p>
          <a:p>
            <a:pPr lvl="3"/>
            <a:r>
              <a:rPr lang="fa-IR" dirty="0" smtClean="0"/>
              <a:t>چهارمین مرحله سر خط</a:t>
            </a:r>
            <a:endParaRPr lang="en-US" dirty="0" smtClean="0"/>
          </a:p>
          <a:p>
            <a:pPr lvl="4"/>
            <a:r>
              <a:rPr lang="fa-IR" dirty="0" smtClean="0"/>
              <a:t>پنجمین مرحله سر خط</a:t>
            </a:r>
            <a:endParaRPr dirty="0"/>
          </a:p>
        </p:txBody>
      </p:sp>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86100" y="1221803"/>
            <a:ext cx="5106231" cy="5106231"/>
          </a:xfrm>
          <a:prstGeom prst="rect">
            <a:avLst/>
          </a:prstGeom>
        </p:spPr>
      </p:pic>
      <p:cxnSp>
        <p:nvCxnSpPr>
          <p:cNvPr id="10" name="Straight Connector 9"/>
          <p:cNvCxnSpPr/>
          <p:nvPr userDrawn="1"/>
        </p:nvCxnSpPr>
        <p:spPr>
          <a:xfrm>
            <a:off x="261764" y="1124744"/>
            <a:ext cx="11593288"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68731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gradFill flip="none" rotWithShape="1">
          <a:gsLst>
            <a:gs pos="0">
              <a:srgbClr val="DCE4DE"/>
            </a:gs>
            <a:gs pos="100000">
              <a:srgbClr val="9DB9B1"/>
            </a:gs>
          </a:gsLst>
          <a:path path="circle">
            <a:fillToRect l="30000" t="30000" r="70000" b="100000"/>
          </a:path>
          <a:tileRect/>
        </a:gradFill>
        <a:effectLst/>
      </p:bgPr>
    </p:bg>
    <p:spTree>
      <p:nvGrpSpPr>
        <p:cNvPr id="1" name=""/>
        <p:cNvGrpSpPr/>
        <p:nvPr/>
      </p:nvGrpSpPr>
      <p:grpSpPr>
        <a:xfrm>
          <a:off x="0" y="0"/>
          <a:ext cx="0" cy="0"/>
          <a:chOff x="0" y="0"/>
          <a:chExt cx="0" cy="0"/>
        </a:xfrm>
      </p:grpSpPr>
      <p:sp>
        <p:nvSpPr>
          <p:cNvPr id="10" name="Date Placeholder 2"/>
          <p:cNvSpPr>
            <a:spLocks noGrp="1"/>
          </p:cNvSpPr>
          <p:nvPr>
            <p:ph type="dt" sz="half" idx="2"/>
          </p:nvPr>
        </p:nvSpPr>
        <p:spPr>
          <a:xfrm>
            <a:off x="422920" y="6483869"/>
            <a:ext cx="1291497" cy="320675"/>
          </a:xfrm>
          <a:prstGeom prst="rect">
            <a:avLst/>
          </a:prstGeom>
        </p:spPr>
        <p:txBody>
          <a:bodyPr/>
          <a:lstStyle>
            <a:lvl1pPr algn="l" rtl="1">
              <a:defRPr sz="1400">
                <a:cs typeface="B Nazanin" panose="00000400000000000000" pitchFamily="2" charset="-78"/>
              </a:defRPr>
            </a:lvl1pPr>
          </a:lstStyle>
          <a:p>
            <a:fld id="{D66D6DF8-D97C-4E3E-B2A7-428688A95FF4}" type="datetime1">
              <a:rPr lang="en-US" smtClean="0"/>
              <a:pPr/>
              <a:t>6/13/2016</a:t>
            </a:fld>
            <a:endParaRPr lang="en-US" dirty="0"/>
          </a:p>
        </p:txBody>
      </p:sp>
      <p:sp>
        <p:nvSpPr>
          <p:cNvPr id="13" name="Footer Placeholder 3"/>
          <p:cNvSpPr>
            <a:spLocks noGrp="1"/>
          </p:cNvSpPr>
          <p:nvPr>
            <p:ph type="ftr" sz="quarter" idx="3"/>
          </p:nvPr>
        </p:nvSpPr>
        <p:spPr>
          <a:xfrm>
            <a:off x="1714418" y="6483869"/>
            <a:ext cx="8538678" cy="340145"/>
          </a:xfrm>
          <a:prstGeom prst="rect">
            <a:avLst/>
          </a:prstGeom>
        </p:spPr>
        <p:txBody>
          <a:bodyPr/>
          <a:lstStyle>
            <a:lvl1pPr algn="ctr" rtl="1">
              <a:defRPr sz="1400">
                <a:cs typeface="B Nazanin" panose="00000400000000000000" pitchFamily="2" charset="-78"/>
              </a:defRPr>
            </a:lvl1pPr>
          </a:lstStyle>
          <a:p>
            <a:r>
              <a:rPr lang="fa-IR" smtClean="0"/>
              <a:t>زیر نویس</a:t>
            </a:r>
            <a:endParaRPr lang="en-US" dirty="0"/>
          </a:p>
        </p:txBody>
      </p:sp>
      <p:sp>
        <p:nvSpPr>
          <p:cNvPr id="15" name="Slide Number Placeholder 4"/>
          <p:cNvSpPr>
            <a:spLocks noGrp="1"/>
          </p:cNvSpPr>
          <p:nvPr>
            <p:ph type="sldNum" sz="quarter" idx="4"/>
          </p:nvPr>
        </p:nvSpPr>
        <p:spPr>
          <a:xfrm>
            <a:off x="10321123" y="6483869"/>
            <a:ext cx="1410675" cy="329507"/>
          </a:xfrm>
          <a:prstGeom prst="rect">
            <a:avLst/>
          </a:prstGeom>
        </p:spPr>
        <p:txBody>
          <a:bodyPr/>
          <a:lstStyle>
            <a:lvl1pPr algn="r" rtl="1">
              <a:defRPr sz="1400">
                <a:cs typeface="B Nazanin" panose="00000400000000000000" pitchFamily="2" charset="-78"/>
              </a:defRPr>
            </a:lvl1pPr>
          </a:lstStyle>
          <a:p>
            <a:r>
              <a:rPr lang="fa-IR" smtClean="0"/>
              <a:t>اسلاید شماره: </a:t>
            </a:r>
            <a:fld id="{EB37DED6-D4C7-42EE-AB49-D2E39E64FDE4}" type="slidenum">
              <a:rPr lang="en-US" smtClean="0"/>
              <a:pPr/>
              <a:t>‹#›</a:t>
            </a:fld>
            <a:endParaRPr lang="en-US" dirty="0"/>
          </a:p>
        </p:txBody>
      </p:sp>
      <p:pic>
        <p:nvPicPr>
          <p:cNvPr id="3" name="Picture 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68501" y="1667655"/>
            <a:ext cx="4249666" cy="4249666"/>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61171" y="198487"/>
            <a:ext cx="2302026" cy="773432"/>
          </a:xfrm>
          <a:prstGeom prst="rect">
            <a:avLst/>
          </a:prstGeom>
        </p:spPr>
      </p:pic>
      <p:cxnSp>
        <p:nvCxnSpPr>
          <p:cNvPr id="9" name="Straight Connector 8"/>
          <p:cNvCxnSpPr/>
          <p:nvPr userDrawn="1"/>
        </p:nvCxnSpPr>
        <p:spPr>
          <a:xfrm>
            <a:off x="261764" y="1124744"/>
            <a:ext cx="11593288"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4047913"/>
      </p:ext>
    </p:extLst>
  </p:cSld>
  <p:clrMap bg1="lt1" tx1="dk1" bg2="lt2" tx2="dk2" accent1="accent1" accent2="accent2" accent3="accent3" accent4="accent4" accent5="accent5" accent6="accent6" hlink="hlink" folHlink="folHlink"/>
  <p:sldLayoutIdLst>
    <p:sldLayoutId id="2147483666" r:id="rId1"/>
    <p:sldLayoutId id="2147483667" r:id="rId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ctr" defTabSz="1218987" rtl="1" eaLnBrk="1" latinLnBrk="0" hangingPunct="1">
        <a:lnSpc>
          <a:spcPct val="85000"/>
        </a:lnSpc>
        <a:spcBef>
          <a:spcPct val="0"/>
        </a:spcBef>
        <a:buNone/>
        <a:tabLst/>
        <a:defRPr sz="4400" kern="1200" cap="none" baseline="0">
          <a:solidFill>
            <a:schemeClr val="tx1"/>
          </a:solidFill>
          <a:latin typeface="+mj-lt"/>
          <a:ea typeface="+mj-ea"/>
          <a:cs typeface="B Nazanin" panose="00000400000000000000" pitchFamily="2" charset="-78"/>
        </a:defRPr>
      </a:lvl1pPr>
    </p:titleStyle>
    <p:bodyStyle>
      <a:lvl1pPr marL="304747" indent="-304747" algn="r" defTabSz="1218987" rtl="1" eaLnBrk="1" latinLnBrk="0" hangingPunct="1">
        <a:lnSpc>
          <a:spcPct val="95000"/>
        </a:lnSpc>
        <a:spcBef>
          <a:spcPts val="1866"/>
        </a:spcBef>
        <a:buSzPct val="100000"/>
        <a:buFont typeface="Arial" pitchFamily="34" charset="0"/>
        <a:buChar char="•"/>
        <a:defRPr sz="2400" kern="1200">
          <a:solidFill>
            <a:schemeClr val="tx1"/>
          </a:solidFill>
          <a:latin typeface="+mn-lt"/>
          <a:ea typeface="+mn-ea"/>
          <a:cs typeface="+mn-cs"/>
        </a:defRPr>
      </a:lvl1pPr>
      <a:lvl2pPr marL="731392" indent="-304747" algn="r" defTabSz="1218987" rtl="1" eaLnBrk="1" latinLnBrk="0" hangingPunct="1">
        <a:lnSpc>
          <a:spcPct val="95000"/>
        </a:lnSpc>
        <a:spcBef>
          <a:spcPts val="1066"/>
        </a:spcBef>
        <a:buSzPct val="100000"/>
        <a:buFont typeface="Century Gothic" pitchFamily="34" charset="0"/>
        <a:buChar char="–"/>
        <a:defRPr sz="2000" kern="1200">
          <a:solidFill>
            <a:schemeClr val="tx1"/>
          </a:solidFill>
          <a:latin typeface="+mn-lt"/>
          <a:ea typeface="+mn-ea"/>
          <a:cs typeface="+mn-cs"/>
        </a:defRPr>
      </a:lvl2pPr>
      <a:lvl3pPr marL="1158037"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3pPr>
      <a:lvl4pPr marL="1584683"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4pPr>
      <a:lvl5pPr marL="2011328" indent="-304747" algn="r" defTabSz="1218987" rtl="1" eaLnBrk="1" latinLnBrk="0" hangingPunct="1">
        <a:lnSpc>
          <a:spcPct val="95000"/>
        </a:lnSpc>
        <a:spcBef>
          <a:spcPts val="1066"/>
        </a:spcBef>
        <a:buSzPct val="100000"/>
        <a:buFont typeface="Century Gothic" pitchFamily="34" charset="0"/>
        <a:buChar char="–"/>
        <a:defRPr sz="1800" kern="1200">
          <a:solidFill>
            <a:schemeClr val="tx1"/>
          </a:solidFill>
          <a:latin typeface="+mn-lt"/>
          <a:ea typeface="+mn-ea"/>
          <a:cs typeface="+mn-cs"/>
        </a:defRPr>
      </a:lvl5pPr>
      <a:lvl6pPr marL="2437973"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6pPr>
      <a:lvl7pPr marL="2864619"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7pPr>
      <a:lvl8pPr marL="3291264"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8pPr>
      <a:lvl9pPr marL="3778859" indent="-304747" algn="l" defTabSz="1218987" rtl="0" eaLnBrk="1" latinLnBrk="0" hangingPunct="1">
        <a:lnSpc>
          <a:spcPct val="95000"/>
        </a:lnSpc>
        <a:spcBef>
          <a:spcPts val="1066"/>
        </a:spcBef>
        <a:buSzPct val="90000"/>
        <a:buFont typeface="Century Gothic" pitchFamily="34" charset="0"/>
        <a:buChar char="–"/>
        <a:defRPr sz="18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3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477788" y="1268760"/>
            <a:ext cx="11377263" cy="5256584"/>
          </a:xfrm>
        </p:spPr>
        <p:txBody>
          <a:bodyPr>
            <a:normAutofit/>
          </a:bodyPr>
          <a:lstStyle/>
          <a:p>
            <a:pPr marL="0" indent="0" algn="ctr">
              <a:buNone/>
            </a:pPr>
            <a:endParaRPr lang="fa-IR" sz="7200" b="1" dirty="0" smtClean="0">
              <a:solidFill>
                <a:schemeClr val="tx2"/>
              </a:solidFill>
              <a:cs typeface="B Titr" panose="00000700000000000000" pitchFamily="2" charset="-78"/>
            </a:endParaRPr>
          </a:p>
          <a:p>
            <a:pPr marL="0" indent="0" algn="ctr">
              <a:buNone/>
            </a:pPr>
            <a:r>
              <a:rPr lang="fa-IR" sz="4400" b="1" dirty="0" smtClean="0">
                <a:solidFill>
                  <a:schemeClr val="tx2"/>
                </a:solidFill>
                <a:cs typeface="B Titr" panose="00000700000000000000" pitchFamily="2" charset="-78"/>
              </a:rPr>
              <a:t>توصیه </a:t>
            </a:r>
            <a:r>
              <a:rPr lang="fa-IR" sz="4400" b="1" dirty="0">
                <a:solidFill>
                  <a:schemeClr val="tx2"/>
                </a:solidFill>
                <a:cs typeface="B Titr" panose="00000700000000000000" pitchFamily="2" charset="-78"/>
              </a:rPr>
              <a:t>های ایمنی </a:t>
            </a:r>
            <a:r>
              <a:rPr lang="fa-IR" sz="4400" b="1" dirty="0" smtClean="0">
                <a:solidFill>
                  <a:schemeClr val="tx2"/>
                </a:solidFill>
                <a:cs typeface="B Titr" panose="00000700000000000000" pitchFamily="2" charset="-78"/>
              </a:rPr>
              <a:t>درمدرسه</a:t>
            </a:r>
          </a:p>
          <a:p>
            <a:pPr marL="0" indent="0" algn="ctr">
              <a:buNone/>
            </a:pPr>
            <a:endParaRPr lang="en-US" sz="4400" b="1" dirty="0">
              <a:solidFill>
                <a:schemeClr val="tx2"/>
              </a:solidFill>
              <a:cs typeface="B Titr" panose="00000700000000000000" pitchFamily="2" charset="-78"/>
            </a:endParaRPr>
          </a:p>
          <a:p>
            <a:pPr marL="0" indent="0" algn="ctr">
              <a:buNone/>
            </a:pPr>
            <a:r>
              <a:rPr lang="fa-IR" b="1" dirty="0" smtClean="0">
                <a:solidFill>
                  <a:schemeClr val="accent6">
                    <a:lumMod val="50000"/>
                  </a:schemeClr>
                </a:solidFill>
                <a:cs typeface="B Titr" panose="00000700000000000000" pitchFamily="2" charset="-78"/>
              </a:rPr>
              <a:t>دوره آموزش نمایندگان طرح مدرسه آماده</a:t>
            </a:r>
          </a:p>
          <a:p>
            <a:pPr marL="0" indent="0" algn="ctr">
              <a:buNone/>
            </a:pPr>
            <a:r>
              <a:rPr lang="fa-IR" b="1" dirty="0" smtClean="0">
                <a:solidFill>
                  <a:schemeClr val="accent6">
                    <a:lumMod val="50000"/>
                  </a:schemeClr>
                </a:solidFill>
                <a:cs typeface="B Titr" panose="00000700000000000000" pitchFamily="2" charset="-78"/>
              </a:rPr>
              <a:t>1395</a:t>
            </a:r>
            <a:endParaRPr lang="en-US" b="1" dirty="0">
              <a:solidFill>
                <a:schemeClr val="accent6">
                  <a:lumMod val="50000"/>
                </a:schemeClr>
              </a:solidFill>
              <a:cs typeface="B Titr" panose="00000700000000000000" pitchFamily="2" charset="-78"/>
            </a:endParaRPr>
          </a:p>
        </p:txBody>
      </p:sp>
    </p:spTree>
    <p:extLst>
      <p:ext uri="{BB962C8B-B14F-4D97-AF65-F5344CB8AC3E}">
        <p14:creationId xmlns:p14="http://schemas.microsoft.com/office/powerpoint/2010/main" val="3474263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412" y="216024"/>
            <a:ext cx="9729631" cy="1052736"/>
          </a:xfrm>
        </p:spPr>
        <p:txBody>
          <a:bodyPr>
            <a:noAutofit/>
          </a:bodyPr>
          <a:lstStyle/>
          <a:p>
            <a:r>
              <a:rPr lang="fa-IR" sz="4400" b="1" dirty="0">
                <a:solidFill>
                  <a:srgbClr val="FF0000"/>
                </a:solidFill>
              </a:rPr>
              <a:t>توصیه هایی درخصوص ایمنی سیستم اطفاء حریق</a:t>
            </a:r>
          </a:p>
        </p:txBody>
      </p:sp>
      <p:sp>
        <p:nvSpPr>
          <p:cNvPr id="3" name="Content Placeholder 2"/>
          <p:cNvSpPr>
            <a:spLocks noGrp="1"/>
          </p:cNvSpPr>
          <p:nvPr>
            <p:ph sz="half" idx="2"/>
          </p:nvPr>
        </p:nvSpPr>
        <p:spPr>
          <a:xfrm>
            <a:off x="405780" y="1268760"/>
            <a:ext cx="11377263" cy="5400600"/>
          </a:xfrm>
        </p:spPr>
        <p:txBody>
          <a:bodyPr>
            <a:normAutofit/>
          </a:bodyPr>
          <a:lstStyle/>
          <a:p>
            <a:pPr algn="just">
              <a:lnSpc>
                <a:spcPct val="100000"/>
              </a:lnSpc>
            </a:pPr>
            <a:endParaRPr lang="fa-IR" b="1" dirty="0" smtClean="0">
              <a:solidFill>
                <a:schemeClr val="tx2"/>
              </a:solidFill>
            </a:endParaRPr>
          </a:p>
          <a:p>
            <a:pPr algn="just">
              <a:lnSpc>
                <a:spcPct val="100000"/>
              </a:lnSpc>
            </a:pPr>
            <a:r>
              <a:rPr lang="fa-IR" dirty="0">
                <a:solidFill>
                  <a:schemeClr val="tx2"/>
                </a:solidFill>
              </a:rPr>
              <a:t>آموزش استفاده از خاموش كننده هاي دستي به دانش آموزان و كاركنان مدرسه و اخذ گواهی تایید شده دوره الزامی است.</a:t>
            </a:r>
          </a:p>
          <a:p>
            <a:pPr algn="just">
              <a:lnSpc>
                <a:spcPct val="100000"/>
              </a:lnSpc>
            </a:pPr>
            <a:r>
              <a:rPr lang="fa-IR" dirty="0">
                <a:solidFill>
                  <a:schemeClr val="tx2"/>
                </a:solidFill>
              </a:rPr>
              <a:t>کپسول‌هاي اطفاء حریق مطابق با استاندارد و نظر كارشناس ايمني نصب شده باشد .</a:t>
            </a:r>
          </a:p>
          <a:p>
            <a:pPr algn="just">
              <a:lnSpc>
                <a:spcPct val="100000"/>
              </a:lnSpc>
            </a:pPr>
            <a:r>
              <a:rPr lang="fa-IR" dirty="0">
                <a:solidFill>
                  <a:schemeClr val="tx2"/>
                </a:solidFill>
              </a:rPr>
              <a:t>بازرسی و شارژ کپسول های اطفای حریق در فواصل زمانی معین (هر ساله) توسط شرکت های معتبر دارای مجوز از آتش نشانی، انجام شود.</a:t>
            </a:r>
          </a:p>
          <a:p>
            <a:endParaRPr lang="fa-IR" dirty="0"/>
          </a:p>
        </p:txBody>
      </p:sp>
    </p:spTree>
    <p:extLst>
      <p:ext uri="{BB962C8B-B14F-4D97-AF65-F5344CB8AC3E}">
        <p14:creationId xmlns:p14="http://schemas.microsoft.com/office/powerpoint/2010/main" val="1644474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400" b="1" dirty="0">
                <a:solidFill>
                  <a:srgbClr val="FF0000"/>
                </a:solidFill>
              </a:rPr>
              <a:t>توصیه هایی درخصوص ایمنی سیستم اطفاء حریق</a:t>
            </a:r>
          </a:p>
        </p:txBody>
      </p:sp>
      <p:sp>
        <p:nvSpPr>
          <p:cNvPr id="3" name="Content Placeholder 2"/>
          <p:cNvSpPr>
            <a:spLocks noGrp="1"/>
          </p:cNvSpPr>
          <p:nvPr>
            <p:ph sz="half" idx="2"/>
          </p:nvPr>
        </p:nvSpPr>
        <p:spPr>
          <a:xfrm>
            <a:off x="405780" y="1268760"/>
            <a:ext cx="11377263" cy="5400600"/>
          </a:xfrm>
        </p:spPr>
        <p:txBody>
          <a:bodyPr>
            <a:normAutofit/>
          </a:bodyPr>
          <a:lstStyle/>
          <a:p>
            <a:pPr algn="just">
              <a:lnSpc>
                <a:spcPct val="100000"/>
              </a:lnSpc>
            </a:pPr>
            <a:r>
              <a:rPr lang="fa-IR" dirty="0">
                <a:solidFill>
                  <a:schemeClr val="tx2"/>
                </a:solidFill>
              </a:rPr>
              <a:t>درخوابگاه ها و ساختمان های با زیر بنای بالای 2000 متر مربع اجراي سيستم اطفاء حريق تفکیکی (خشک و تر ) الزاميست. </a:t>
            </a:r>
          </a:p>
          <a:p>
            <a:pPr algn="just">
              <a:lnSpc>
                <a:spcPct val="100000"/>
              </a:lnSpc>
            </a:pPr>
            <a:r>
              <a:rPr lang="fa-IR" dirty="0">
                <a:solidFill>
                  <a:schemeClr val="tx2"/>
                </a:solidFill>
              </a:rPr>
              <a:t>بدیهی است در صورت اجرای سیستم تر (آب‌پاش)، تعبیه منبع آب ذخیره روی زمین باحجم مناسب ( مورد تایید آتش نشانی)، بوستر پمپ و برق اضطراری در مدرسه الزامیست.</a:t>
            </a:r>
          </a:p>
          <a:p>
            <a:pPr algn="just">
              <a:lnSpc>
                <a:spcPct val="100000"/>
              </a:lnSpc>
            </a:pPr>
            <a:r>
              <a:rPr lang="fa-IR" dirty="0">
                <a:solidFill>
                  <a:schemeClr val="tx2"/>
                </a:solidFill>
              </a:rPr>
              <a:t>جهت اطفاء حریق كتابخانه ها، استفاده از سيستم خشك (كپسول) پيشنهاد مي گردد.</a:t>
            </a:r>
          </a:p>
          <a:p>
            <a:pPr algn="just">
              <a:lnSpc>
                <a:spcPct val="100000"/>
              </a:lnSpc>
            </a:pPr>
            <a:endParaRPr lang="fa-IR" b="1" dirty="0">
              <a:solidFill>
                <a:schemeClr val="tx2"/>
              </a:solidFill>
            </a:endParaRPr>
          </a:p>
          <a:p>
            <a:pPr marL="0" indent="0">
              <a:buNone/>
            </a:pPr>
            <a:endParaRPr lang="fa-IR" dirty="0"/>
          </a:p>
        </p:txBody>
      </p:sp>
    </p:spTree>
    <p:extLst>
      <p:ext uri="{BB962C8B-B14F-4D97-AF65-F5344CB8AC3E}">
        <p14:creationId xmlns:p14="http://schemas.microsoft.com/office/powerpoint/2010/main" val="4237109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214290"/>
            <a:ext cx="9729631" cy="838446"/>
          </a:xfrm>
        </p:spPr>
        <p:txBody>
          <a:bodyPr>
            <a:noAutofit/>
          </a:bodyPr>
          <a:lstStyle/>
          <a:p>
            <a:r>
              <a:rPr lang="fa-IR" sz="4400" b="1" dirty="0">
                <a:solidFill>
                  <a:srgbClr val="FF0000"/>
                </a:solidFill>
              </a:rPr>
              <a:t>توصیه هایی درخصوص ایمنی تاسیسات الکتریکی</a:t>
            </a:r>
          </a:p>
        </p:txBody>
      </p:sp>
      <p:sp>
        <p:nvSpPr>
          <p:cNvPr id="3" name="Content Placeholder 2"/>
          <p:cNvSpPr>
            <a:spLocks noGrp="1"/>
          </p:cNvSpPr>
          <p:nvPr>
            <p:ph sz="half" idx="2"/>
          </p:nvPr>
        </p:nvSpPr>
        <p:spPr>
          <a:xfrm>
            <a:off x="405780" y="1268760"/>
            <a:ext cx="11377263" cy="5256584"/>
          </a:xfrm>
        </p:spPr>
        <p:txBody>
          <a:bodyPr>
            <a:normAutofit lnSpcReduction="10000"/>
          </a:bodyPr>
          <a:lstStyle/>
          <a:p>
            <a:pPr algn="just">
              <a:lnSpc>
                <a:spcPct val="110000"/>
              </a:lnSpc>
            </a:pPr>
            <a:r>
              <a:rPr lang="fa-IR" dirty="0">
                <a:solidFill>
                  <a:schemeClr val="tx2"/>
                </a:solidFill>
              </a:rPr>
              <a:t>سیم کشی برق مدرسه به روش توکار باشد.(در صورت روکار بودن بایستی در داخل لوله های فلزی با مقاومت فیزیکی مناسب و در ارتفاع غیرقابل دسترس باشد)</a:t>
            </a:r>
          </a:p>
          <a:p>
            <a:pPr algn="just">
              <a:lnSpc>
                <a:spcPct val="110000"/>
              </a:lnSpc>
            </a:pPr>
            <a:r>
              <a:rPr lang="fa-IR" dirty="0">
                <a:solidFill>
                  <a:schemeClr val="tx2"/>
                </a:solidFill>
              </a:rPr>
              <a:t>پریزهای برق دارای روکش ایمن باشد.</a:t>
            </a:r>
          </a:p>
          <a:p>
            <a:pPr algn="just">
              <a:lnSpc>
                <a:spcPct val="110000"/>
              </a:lnSpc>
            </a:pPr>
            <a:r>
              <a:rPr lang="fa-IR" dirty="0">
                <a:solidFill>
                  <a:schemeClr val="tx2"/>
                </a:solidFill>
              </a:rPr>
              <a:t>کنتور برق دارای جعبه محافظ باشد.</a:t>
            </a:r>
          </a:p>
          <a:p>
            <a:pPr algn="just">
              <a:lnSpc>
                <a:spcPct val="110000"/>
              </a:lnSpc>
            </a:pPr>
            <a:r>
              <a:rPr lang="fa-IR" dirty="0">
                <a:solidFill>
                  <a:schemeClr val="tx2"/>
                </a:solidFill>
              </a:rPr>
              <a:t>اجراي سيستم هاي ارتينگ در كل فضاي آموزشي و نصب كليدهاي حفاظت از جان در مدار ورودی پریزهای برق ضروری است.</a:t>
            </a:r>
          </a:p>
          <a:p>
            <a:pPr algn="just">
              <a:lnSpc>
                <a:spcPct val="110000"/>
              </a:lnSpc>
            </a:pPr>
            <a:r>
              <a:rPr lang="fa-IR" dirty="0">
                <a:solidFill>
                  <a:schemeClr val="tx2"/>
                </a:solidFill>
              </a:rPr>
              <a:t>استفاده از فيوزهاي مناسب با قطر و طول سيم در هر انشعاب.</a:t>
            </a:r>
          </a:p>
          <a:p>
            <a:pPr algn="just">
              <a:lnSpc>
                <a:spcPct val="110000"/>
              </a:lnSpc>
            </a:pPr>
            <a:r>
              <a:rPr lang="fa-IR" dirty="0">
                <a:solidFill>
                  <a:schemeClr val="tx2"/>
                </a:solidFill>
              </a:rPr>
              <a:t>استفاده از فیوزهای تقویت شده، اکیداً ممنوع است.</a:t>
            </a:r>
          </a:p>
          <a:p>
            <a:endParaRPr lang="fa-IR" dirty="0"/>
          </a:p>
        </p:txBody>
      </p:sp>
    </p:spTree>
    <p:extLst>
      <p:ext uri="{BB962C8B-B14F-4D97-AF65-F5344CB8AC3E}">
        <p14:creationId xmlns:p14="http://schemas.microsoft.com/office/powerpoint/2010/main" val="2779586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05780" y="1268760"/>
            <a:ext cx="11377263" cy="5256584"/>
          </a:xfrm>
        </p:spPr>
        <p:txBody>
          <a:bodyPr>
            <a:normAutofit fontScale="92500" lnSpcReduction="20000"/>
          </a:bodyPr>
          <a:lstStyle/>
          <a:p>
            <a:pPr algn="just">
              <a:lnSpc>
                <a:spcPct val="120000"/>
              </a:lnSpc>
            </a:pPr>
            <a:r>
              <a:rPr lang="fa-IR" sz="3500" dirty="0">
                <a:solidFill>
                  <a:schemeClr val="tx2"/>
                </a:solidFill>
              </a:rPr>
              <a:t>بازسازي سيم كشي هاي فرسوده توسط متخصصين و تكنسين هاي مجرب</a:t>
            </a:r>
          </a:p>
          <a:p>
            <a:pPr algn="just">
              <a:lnSpc>
                <a:spcPct val="120000"/>
              </a:lnSpc>
            </a:pPr>
            <a:r>
              <a:rPr lang="fa-IR" sz="3500" dirty="0">
                <a:solidFill>
                  <a:schemeClr val="tx2"/>
                </a:solidFill>
              </a:rPr>
              <a:t>از اخذ انشعابات متعدد از یک پریز خودداری شود.</a:t>
            </a:r>
          </a:p>
          <a:p>
            <a:pPr algn="just">
              <a:lnSpc>
                <a:spcPct val="120000"/>
              </a:lnSpc>
            </a:pPr>
            <a:r>
              <a:rPr lang="fa-IR" sz="3500" dirty="0">
                <a:solidFill>
                  <a:schemeClr val="tx2"/>
                </a:solidFill>
              </a:rPr>
              <a:t>اتصال دو سر سیم ها و مفصل بندی ها باید با استفاده از ترمینال های پیچی انجام شود.</a:t>
            </a:r>
          </a:p>
          <a:p>
            <a:pPr algn="just">
              <a:lnSpc>
                <a:spcPct val="120000"/>
              </a:lnSpc>
            </a:pPr>
            <a:r>
              <a:rPr lang="fa-IR" sz="3500" dirty="0">
                <a:solidFill>
                  <a:schemeClr val="tx2"/>
                </a:solidFill>
              </a:rPr>
              <a:t>کلیدها، پریزها و جعبه های تقسیم مدارس نیز باید به درپوش مناسب و مقاوم مجهز باشد.</a:t>
            </a:r>
          </a:p>
          <a:p>
            <a:pPr algn="just">
              <a:lnSpc>
                <a:spcPct val="120000"/>
              </a:lnSpc>
            </a:pPr>
            <a:r>
              <a:rPr lang="fa-IR" sz="3500" dirty="0">
                <a:solidFill>
                  <a:schemeClr val="tx2"/>
                </a:solidFill>
              </a:rPr>
              <a:t>سیم های نامناسب و پراکنده محل باید جمع آوری و به جای آن از کابل های مناسب و مقاوم استفاده شود. </a:t>
            </a:r>
          </a:p>
          <a:p>
            <a:pPr marL="0" indent="0">
              <a:buNone/>
            </a:pPr>
            <a:r>
              <a:rPr lang="fa-IR" dirty="0" smtClean="0"/>
              <a:t> </a:t>
            </a:r>
            <a:endParaRPr lang="fa-IR" dirty="0"/>
          </a:p>
          <a:p>
            <a:endParaRPr lang="fa-IR" dirty="0"/>
          </a:p>
        </p:txBody>
      </p:sp>
      <p:sp>
        <p:nvSpPr>
          <p:cNvPr id="4" name="Title 1"/>
          <p:cNvSpPr txBox="1">
            <a:spLocks/>
          </p:cNvSpPr>
          <p:nvPr/>
        </p:nvSpPr>
        <p:spPr>
          <a:xfrm>
            <a:off x="2071499" y="214290"/>
            <a:ext cx="9729631" cy="838446"/>
          </a:xfrm>
          <a:prstGeom prst="rect">
            <a:avLst/>
          </a:prstGeom>
        </p:spPr>
        <p:txBody>
          <a:bodyPr>
            <a:noAutofit/>
          </a:bodyPr>
          <a:lstStyle/>
          <a:p>
            <a:pPr marL="0" marR="0" lvl="0" indent="0" algn="ctr" defTabSz="1218987" rtl="1" eaLnBrk="1" fontAlgn="auto" latinLnBrk="0" hangingPunct="1">
              <a:lnSpc>
                <a:spcPct val="85000"/>
              </a:lnSpc>
              <a:spcBef>
                <a:spcPct val="0"/>
              </a:spcBef>
              <a:spcAft>
                <a:spcPts val="0"/>
              </a:spcAft>
              <a:buClrTx/>
              <a:buSzTx/>
              <a:buFontTx/>
              <a:buNone/>
              <a:tabLst/>
              <a:defRPr/>
            </a:pPr>
            <a:r>
              <a:rPr lang="fa-IR" sz="4400" b="1" dirty="0">
                <a:solidFill>
                  <a:srgbClr val="FF0000"/>
                </a:solidFill>
                <a:latin typeface="+mj-lt"/>
                <a:ea typeface="+mj-ea"/>
                <a:cs typeface="B Titr" panose="00000700000000000000" pitchFamily="2" charset="-78"/>
              </a:rPr>
              <a:t>توصیه هایی درخصوص ایمنی تاسیسات الکتریکی</a:t>
            </a:r>
          </a:p>
        </p:txBody>
      </p:sp>
    </p:spTree>
    <p:extLst>
      <p:ext uri="{BB962C8B-B14F-4D97-AF65-F5344CB8AC3E}">
        <p14:creationId xmlns:p14="http://schemas.microsoft.com/office/powerpoint/2010/main" val="3753073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05780" y="1124743"/>
            <a:ext cx="11377263" cy="5616625"/>
          </a:xfrm>
        </p:spPr>
        <p:txBody>
          <a:bodyPr>
            <a:noAutofit/>
          </a:bodyPr>
          <a:lstStyle/>
          <a:p>
            <a:pPr algn="just">
              <a:lnSpc>
                <a:spcPct val="100000"/>
              </a:lnSpc>
            </a:pPr>
            <a:r>
              <a:rPr lang="fa-IR" dirty="0">
                <a:solidFill>
                  <a:schemeClr val="tx2"/>
                </a:solidFill>
              </a:rPr>
              <a:t>برق مدرسه هنگام پایان کار روزانه یا عدم کارکرد و ایام تعطیل، از تابلو اصلی قطع شود.(ترجیحاً خودکار و بوسیله تایمرهای زمانی استاندارد)</a:t>
            </a:r>
          </a:p>
          <a:p>
            <a:pPr algn="just">
              <a:lnSpc>
                <a:spcPct val="100000"/>
              </a:lnSpc>
            </a:pPr>
            <a:r>
              <a:rPr lang="fa-IR" dirty="0">
                <a:solidFill>
                  <a:schemeClr val="tx2"/>
                </a:solidFill>
              </a:rPr>
              <a:t>عبور سیم برق از فضای موجود بین سقف شیروانی و اصلی اکیداً ممنوع است.</a:t>
            </a:r>
          </a:p>
          <a:p>
            <a:pPr algn="just">
              <a:lnSpc>
                <a:spcPct val="100000"/>
              </a:lnSpc>
            </a:pPr>
            <a:r>
              <a:rPr lang="fa-IR" dirty="0">
                <a:solidFill>
                  <a:schemeClr val="tx2"/>
                </a:solidFill>
              </a:rPr>
              <a:t>عبور سیم برق و لوله بخاری از قسمت های چوبی ساختمان ممنوع است.</a:t>
            </a:r>
          </a:p>
          <a:p>
            <a:pPr algn="just">
              <a:lnSpc>
                <a:spcPct val="100000"/>
              </a:lnSpc>
            </a:pPr>
            <a:r>
              <a:rPr lang="fa-IR" dirty="0">
                <a:solidFill>
                  <a:schemeClr val="tx2"/>
                </a:solidFill>
              </a:rPr>
              <a:t>ایمنی مخزن سوخت و شبکه برق در محل های نگهداری سوخت و مواد قابل اشتعال به دقت توسط متخصصان مربوطه کنترل شود. </a:t>
            </a:r>
          </a:p>
          <a:p>
            <a:endParaRPr lang="fa-IR" dirty="0"/>
          </a:p>
        </p:txBody>
      </p:sp>
      <p:sp>
        <p:nvSpPr>
          <p:cNvPr id="5" name="Title 1"/>
          <p:cNvSpPr>
            <a:spLocks noGrp="1"/>
          </p:cNvSpPr>
          <p:nvPr>
            <p:ph type="title"/>
          </p:nvPr>
        </p:nvSpPr>
        <p:spPr>
          <a:xfrm>
            <a:off x="2071499" y="214290"/>
            <a:ext cx="9729631" cy="838446"/>
          </a:xfrm>
        </p:spPr>
        <p:txBody>
          <a:bodyPr>
            <a:noAutofit/>
          </a:bodyPr>
          <a:lstStyle/>
          <a:p>
            <a:r>
              <a:rPr lang="fa-IR" sz="4400" b="1" dirty="0">
                <a:solidFill>
                  <a:srgbClr val="FF0000"/>
                </a:solidFill>
              </a:rPr>
              <a:t>توصیه هایی درخصوص ایمنی تاسیسات الکتریکی</a:t>
            </a:r>
          </a:p>
        </p:txBody>
      </p:sp>
    </p:spTree>
    <p:extLst>
      <p:ext uri="{BB962C8B-B14F-4D97-AF65-F5344CB8AC3E}">
        <p14:creationId xmlns:p14="http://schemas.microsoft.com/office/powerpoint/2010/main" val="806519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normAutofit fontScale="92500" lnSpcReduction="20000"/>
          </a:bodyPr>
          <a:lstStyle/>
          <a:p>
            <a:pPr algn="just">
              <a:lnSpc>
                <a:spcPct val="150000"/>
              </a:lnSpc>
            </a:pPr>
            <a:r>
              <a:rPr lang="fa-IR" dirty="0">
                <a:solidFill>
                  <a:schemeClr val="tx2"/>
                </a:solidFill>
              </a:rPr>
              <a:t>سیستم برق محل باید بازنگری و ضوابط ایمنی در اجزای شبکه برق اعم از کابل کشی، فیوزها، کلیدها، پریزها، دقیقا رعایت شود.</a:t>
            </a:r>
          </a:p>
          <a:p>
            <a:pPr algn="just">
              <a:lnSpc>
                <a:spcPct val="150000"/>
              </a:lnSpc>
            </a:pPr>
            <a:r>
              <a:rPr lang="fa-IR" dirty="0">
                <a:solidFill>
                  <a:schemeClr val="tx2"/>
                </a:solidFill>
              </a:rPr>
              <a:t>سیم کشی های محل اعم از روکار و توکار باید در داخل لوله های مخصوص سیم کشی یا با استفاده از کابل های مقاوم انجام شود.</a:t>
            </a:r>
          </a:p>
          <a:p>
            <a:pPr algn="just">
              <a:lnSpc>
                <a:spcPct val="150000"/>
              </a:lnSpc>
            </a:pPr>
            <a:r>
              <a:rPr lang="fa-IR" dirty="0">
                <a:solidFill>
                  <a:schemeClr val="tx2"/>
                </a:solidFill>
              </a:rPr>
              <a:t>در سیم کشی با استفاده از لوله برای انشعاب خم ها، باید از وسایل استاندارد استفاده شود، جعبه های زیر کلید و پریز و دیگر متعلقات مشابه در سیم کشی «توکار» باید با نوع لوله کشی همگونی داشته باشد.</a:t>
            </a:r>
          </a:p>
          <a:p>
            <a:endParaRPr lang="fa-IR" dirty="0"/>
          </a:p>
          <a:p>
            <a:endParaRPr lang="fa-IR" dirty="0"/>
          </a:p>
        </p:txBody>
      </p:sp>
      <p:sp>
        <p:nvSpPr>
          <p:cNvPr id="5" name="Title 1"/>
          <p:cNvSpPr>
            <a:spLocks noGrp="1"/>
          </p:cNvSpPr>
          <p:nvPr>
            <p:ph type="title"/>
          </p:nvPr>
        </p:nvSpPr>
        <p:spPr>
          <a:xfrm>
            <a:off x="2071499" y="214290"/>
            <a:ext cx="9729631" cy="838446"/>
          </a:xfrm>
        </p:spPr>
        <p:txBody>
          <a:bodyPr>
            <a:noAutofit/>
          </a:bodyPr>
          <a:lstStyle/>
          <a:p>
            <a:r>
              <a:rPr lang="fa-IR" sz="4400" b="1" dirty="0">
                <a:solidFill>
                  <a:srgbClr val="FF0000"/>
                </a:solidFill>
              </a:rPr>
              <a:t>توصیه هایی درخصوص ایمنی تاسیسات الکتریکی</a:t>
            </a:r>
          </a:p>
        </p:txBody>
      </p:sp>
    </p:spTree>
    <p:extLst>
      <p:ext uri="{BB962C8B-B14F-4D97-AF65-F5344CB8AC3E}">
        <p14:creationId xmlns:p14="http://schemas.microsoft.com/office/powerpoint/2010/main" val="191568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05780" y="1268760"/>
            <a:ext cx="11377263" cy="5328592"/>
          </a:xfrm>
        </p:spPr>
        <p:txBody>
          <a:bodyPr>
            <a:normAutofit/>
          </a:bodyPr>
          <a:lstStyle/>
          <a:p>
            <a:pPr algn="just">
              <a:lnSpc>
                <a:spcPct val="100000"/>
              </a:lnSpc>
            </a:pPr>
            <a:r>
              <a:rPr lang="fa-IR" dirty="0">
                <a:solidFill>
                  <a:schemeClr val="tx2"/>
                </a:solidFill>
              </a:rPr>
              <a:t>استفاده از نوار چسب برق در مفصل بندی و عایق بندی سیمها و کابل ها اکیداً ممنوع بوده و برای این منظور از روکش های حرارتی استاندارد و یا روشهای معادل دیگر مجاز میباشد. </a:t>
            </a:r>
          </a:p>
          <a:p>
            <a:pPr algn="just">
              <a:lnSpc>
                <a:spcPct val="100000"/>
              </a:lnSpc>
            </a:pPr>
            <a:r>
              <a:rPr lang="fa-IR" dirty="0">
                <a:solidFill>
                  <a:schemeClr val="tx2"/>
                </a:solidFill>
              </a:rPr>
              <a:t>تابلوهای دست ساز و غیراستاندارد مدرسه باید جمع آوری و به جای آن از تابلوهای استاندارد استفاده شوند.</a:t>
            </a:r>
          </a:p>
          <a:p>
            <a:pPr algn="just">
              <a:lnSpc>
                <a:spcPct val="100000"/>
              </a:lnSpc>
            </a:pPr>
            <a:r>
              <a:rPr lang="fa-IR" dirty="0">
                <a:solidFill>
                  <a:schemeClr val="tx2"/>
                </a:solidFill>
              </a:rPr>
              <a:t>مولد برق اضطراری به صورت خودکار حداکثر30 ثانیه بعد از قطع جریان برق عادی شروع به کار نماید.</a:t>
            </a:r>
          </a:p>
          <a:p>
            <a:endParaRPr lang="fa-IR" dirty="0">
              <a:solidFill>
                <a:schemeClr val="tx2"/>
              </a:solidFill>
            </a:endParaRPr>
          </a:p>
          <a:p>
            <a:endParaRPr lang="fa-IR" dirty="0">
              <a:solidFill>
                <a:schemeClr val="tx2"/>
              </a:solidFill>
            </a:endParaRPr>
          </a:p>
        </p:txBody>
      </p:sp>
      <p:sp>
        <p:nvSpPr>
          <p:cNvPr id="5" name="Title 1"/>
          <p:cNvSpPr>
            <a:spLocks noGrp="1"/>
          </p:cNvSpPr>
          <p:nvPr>
            <p:ph type="title"/>
          </p:nvPr>
        </p:nvSpPr>
        <p:spPr>
          <a:xfrm>
            <a:off x="2071499" y="214290"/>
            <a:ext cx="9729631" cy="838446"/>
          </a:xfrm>
        </p:spPr>
        <p:txBody>
          <a:bodyPr>
            <a:noAutofit/>
          </a:bodyPr>
          <a:lstStyle/>
          <a:p>
            <a:r>
              <a:rPr lang="fa-IR" sz="4400" b="1" dirty="0">
                <a:solidFill>
                  <a:srgbClr val="FF0000"/>
                </a:solidFill>
              </a:rPr>
              <a:t>توصیه هایی درخصوص ایمنی تاسیسات الکتریکی</a:t>
            </a:r>
          </a:p>
        </p:txBody>
      </p:sp>
    </p:spTree>
    <p:extLst>
      <p:ext uri="{BB962C8B-B14F-4D97-AF65-F5344CB8AC3E}">
        <p14:creationId xmlns:p14="http://schemas.microsoft.com/office/powerpoint/2010/main" val="16982448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972" y="-315416"/>
            <a:ext cx="9855561" cy="960025"/>
          </a:xfrm>
        </p:spPr>
        <p:txBody>
          <a:bodyPr>
            <a:noAutofit/>
          </a:bodyPr>
          <a:lstStyle/>
          <a:p>
            <a:r>
              <a:rPr lang="fa-IR" sz="3200" b="1" dirty="0" smtClean="0">
                <a:solidFill>
                  <a:srgbClr val="FF0000"/>
                </a:solidFill>
                <a:cs typeface="B Nazanin" panose="00000400000000000000" pitchFamily="2" charset="-78"/>
              </a:rPr>
              <a:t/>
            </a:r>
            <a:br>
              <a:rPr lang="fa-IR" sz="3200" b="1" dirty="0" smtClean="0">
                <a:solidFill>
                  <a:srgbClr val="FF0000"/>
                </a:solidFill>
                <a:cs typeface="B Nazanin" panose="00000400000000000000" pitchFamily="2" charset="-78"/>
              </a:rPr>
            </a:br>
            <a:r>
              <a:rPr lang="fa-IR" sz="4400" b="1" dirty="0">
                <a:solidFill>
                  <a:srgbClr val="FF0000"/>
                </a:solidFill>
              </a:rPr>
              <a:t>توصیه هایی درخصوص ایمنی تاسیسات مکانیکی گرمایشی</a:t>
            </a:r>
          </a:p>
        </p:txBody>
      </p:sp>
      <p:sp>
        <p:nvSpPr>
          <p:cNvPr id="3" name="Content Placeholder 2"/>
          <p:cNvSpPr>
            <a:spLocks noGrp="1"/>
          </p:cNvSpPr>
          <p:nvPr>
            <p:ph sz="half" idx="2"/>
          </p:nvPr>
        </p:nvSpPr>
        <p:spPr/>
        <p:txBody>
          <a:bodyPr/>
          <a:lstStyle/>
          <a:p>
            <a:pPr algn="just">
              <a:lnSpc>
                <a:spcPct val="100000"/>
              </a:lnSpc>
            </a:pPr>
            <a:r>
              <a:rPr lang="fa-IR" dirty="0">
                <a:solidFill>
                  <a:schemeClr val="tx2"/>
                </a:solidFill>
              </a:rPr>
              <a:t>برای مدارس شهری یا روستائی كمتر از 5 کلاسه، تعبیه موتورخانه در اولویت اول و استفاده از پکیج گرمایشی با رادیاتور با داشتن مجوز از وزارت بهداشت، اولویت دوم می باشد.</a:t>
            </a:r>
          </a:p>
          <a:p>
            <a:pPr algn="just">
              <a:lnSpc>
                <a:spcPct val="100000"/>
              </a:lnSpc>
            </a:pPr>
            <a:r>
              <a:rPr lang="fa-IR" dirty="0">
                <a:solidFill>
                  <a:schemeClr val="tx2"/>
                </a:solidFill>
              </a:rPr>
              <a:t>حتي الامكان استفاده از سيستم هاي گرم كننده غير مستقيم نظير شوفاژ و حرارت مركزي توصیه می شود.</a:t>
            </a:r>
          </a:p>
          <a:p>
            <a:pPr algn="just">
              <a:lnSpc>
                <a:spcPct val="100000"/>
              </a:lnSpc>
            </a:pPr>
            <a:r>
              <a:rPr lang="fa-IR" dirty="0">
                <a:solidFill>
                  <a:schemeClr val="tx2"/>
                </a:solidFill>
              </a:rPr>
              <a:t>در صورت اجبار و استفاده از سيستم هاي گرمايي مستقيم دستگاه هاي استاندارد مورد استفاده قرار گرفته و تغيير درجه حرارت دستگاه فقط توسط افراد مسئول انجام شود.</a:t>
            </a:r>
          </a:p>
          <a:p>
            <a:pPr algn="just">
              <a:lnSpc>
                <a:spcPct val="100000"/>
              </a:lnSpc>
            </a:pPr>
            <a:endParaRPr lang="fa-IR" b="1" dirty="0">
              <a:solidFill>
                <a:schemeClr val="tx2"/>
              </a:solidFill>
            </a:endParaRPr>
          </a:p>
          <a:p>
            <a:endParaRPr lang="fa-IR" dirty="0"/>
          </a:p>
        </p:txBody>
      </p:sp>
    </p:spTree>
    <p:extLst>
      <p:ext uri="{BB962C8B-B14F-4D97-AF65-F5344CB8AC3E}">
        <p14:creationId xmlns:p14="http://schemas.microsoft.com/office/powerpoint/2010/main" val="3432890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142852"/>
            <a:ext cx="9729631" cy="817173"/>
          </a:xfrm>
        </p:spPr>
        <p:txBody>
          <a:bodyPr>
            <a:noAutofit/>
          </a:bodyPr>
          <a:lstStyle/>
          <a:p>
            <a:pPr>
              <a:lnSpc>
                <a:spcPct val="100000"/>
              </a:lnSpc>
            </a:pPr>
            <a:r>
              <a:rPr lang="fa-IR" sz="4400" b="1" dirty="0">
                <a:solidFill>
                  <a:srgbClr val="FF0000"/>
                </a:solidFill>
              </a:rPr>
              <a:t>توصیه هایی درخصوص ایمنی تاسیسات مکانیکی گرمایشی</a:t>
            </a:r>
          </a:p>
        </p:txBody>
      </p:sp>
      <p:sp>
        <p:nvSpPr>
          <p:cNvPr id="3" name="Content Placeholder 2"/>
          <p:cNvSpPr>
            <a:spLocks noGrp="1"/>
          </p:cNvSpPr>
          <p:nvPr>
            <p:ph sz="half" idx="2"/>
          </p:nvPr>
        </p:nvSpPr>
        <p:spPr>
          <a:xfrm>
            <a:off x="450810" y="1285860"/>
            <a:ext cx="11377263" cy="5256584"/>
          </a:xfrm>
        </p:spPr>
        <p:txBody>
          <a:bodyPr>
            <a:normAutofit/>
          </a:bodyPr>
          <a:lstStyle/>
          <a:p>
            <a:pPr algn="just">
              <a:lnSpc>
                <a:spcPct val="100000"/>
              </a:lnSpc>
            </a:pPr>
            <a:r>
              <a:rPr lang="fa-IR" dirty="0">
                <a:solidFill>
                  <a:schemeClr val="tx2"/>
                </a:solidFill>
              </a:rPr>
              <a:t>استفاده‌ از موتورخانه مدارس به عنوان انبار و محل نگهداری اقلام آتش زا ممنوع است. </a:t>
            </a:r>
          </a:p>
          <a:p>
            <a:pPr algn="just">
              <a:lnSpc>
                <a:spcPct val="100000"/>
              </a:lnSpc>
            </a:pPr>
            <a:r>
              <a:rPr lang="fa-IR" dirty="0">
                <a:solidFill>
                  <a:schemeClr val="tx2"/>
                </a:solidFill>
              </a:rPr>
              <a:t>در مدارسی که از شوفاژ استفاده می شود باید حتی الامکان رادیاتورها در بریدگی های داخل دیوار کار گذاشته شود.</a:t>
            </a:r>
          </a:p>
          <a:p>
            <a:pPr algn="just">
              <a:lnSpc>
                <a:spcPct val="100000"/>
              </a:lnSpc>
            </a:pPr>
            <a:r>
              <a:rPr lang="fa-IR" dirty="0">
                <a:solidFill>
                  <a:schemeClr val="tx2"/>
                </a:solidFill>
              </a:rPr>
              <a:t>نصب لوله گاز در محل رفت و آمد دانش آموزان و بدون اتصالات مناسب به ديوار ممنوع است. </a:t>
            </a:r>
          </a:p>
          <a:p>
            <a:pPr algn="just">
              <a:lnSpc>
                <a:spcPct val="100000"/>
              </a:lnSpc>
            </a:pPr>
            <a:r>
              <a:rPr lang="fa-IR" dirty="0">
                <a:solidFill>
                  <a:schemeClr val="tx2"/>
                </a:solidFill>
              </a:rPr>
              <a:t>بخاری گازی بايد به گاز شهری متصل باشد (از كپسول گاز مایع استفاده نشود).</a:t>
            </a:r>
          </a:p>
          <a:p>
            <a:pPr algn="just">
              <a:lnSpc>
                <a:spcPct val="100000"/>
              </a:lnSpc>
            </a:pPr>
            <a:r>
              <a:rPr lang="fa-IR" dirty="0">
                <a:solidFill>
                  <a:schemeClr val="tx2"/>
                </a:solidFill>
              </a:rPr>
              <a:t>بخاری های گازی مدارس باید دارای دودکش مستقل و مجهز به کلاهک باشند.</a:t>
            </a:r>
          </a:p>
          <a:p>
            <a:pPr marL="0" indent="0" algn="just">
              <a:buNone/>
            </a:pPr>
            <a:endParaRPr lang="fa-IR" dirty="0"/>
          </a:p>
        </p:txBody>
      </p:sp>
    </p:spTree>
    <p:extLst>
      <p:ext uri="{BB962C8B-B14F-4D97-AF65-F5344CB8AC3E}">
        <p14:creationId xmlns:p14="http://schemas.microsoft.com/office/powerpoint/2010/main" val="5014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285728"/>
            <a:ext cx="9729631" cy="767008"/>
          </a:xfrm>
        </p:spPr>
        <p:txBody>
          <a:bodyPr>
            <a:noAutofit/>
          </a:bodyPr>
          <a:lstStyle/>
          <a:p>
            <a:r>
              <a:rPr lang="fa-IR" sz="4400" b="1" dirty="0">
                <a:solidFill>
                  <a:srgbClr val="FF0000"/>
                </a:solidFill>
              </a:rPr>
              <a:t>توصیه هایی درخصوص ایمنی تاسیسات مکانیکی گرمایشی</a:t>
            </a:r>
          </a:p>
        </p:txBody>
      </p:sp>
      <p:sp>
        <p:nvSpPr>
          <p:cNvPr id="3" name="Content Placeholder 2"/>
          <p:cNvSpPr>
            <a:spLocks noGrp="1"/>
          </p:cNvSpPr>
          <p:nvPr>
            <p:ph sz="half" idx="2"/>
          </p:nvPr>
        </p:nvSpPr>
        <p:spPr/>
        <p:txBody>
          <a:bodyPr>
            <a:normAutofit/>
          </a:bodyPr>
          <a:lstStyle/>
          <a:p>
            <a:pPr algn="just">
              <a:lnSpc>
                <a:spcPct val="100000"/>
              </a:lnSpc>
            </a:pPr>
            <a:r>
              <a:rPr lang="fa-IR" dirty="0">
                <a:solidFill>
                  <a:schemeClr val="tx2"/>
                </a:solidFill>
              </a:rPr>
              <a:t>وسایل گرمازا مانند بخاری ها را درنزدیکی وتماس نزدیک با پرده ها وسایر اجسام قابل اشتعال نصب نکنید.</a:t>
            </a:r>
          </a:p>
          <a:p>
            <a:pPr algn="just">
              <a:lnSpc>
                <a:spcPct val="100000"/>
              </a:lnSpc>
            </a:pPr>
            <a:r>
              <a:rPr lang="fa-IR" dirty="0">
                <a:solidFill>
                  <a:schemeClr val="tx2"/>
                </a:solidFill>
              </a:rPr>
              <a:t>از گازسوز کردن بخاری های نفتی وآبگرمکن های نفتی خودداری نمایید.</a:t>
            </a:r>
          </a:p>
          <a:p>
            <a:pPr algn="just">
              <a:lnSpc>
                <a:spcPct val="100000"/>
              </a:lnSpc>
            </a:pPr>
            <a:r>
              <a:rPr lang="fa-IR" dirty="0">
                <a:solidFill>
                  <a:schemeClr val="tx2"/>
                </a:solidFill>
              </a:rPr>
              <a:t>در زمان استفاده از بخاری ها تمام درها و پنجره ها را نبندید و مسیری را برای ورود هوای تازه به محیط باز بگذارید. </a:t>
            </a:r>
          </a:p>
          <a:p>
            <a:pPr algn="just">
              <a:lnSpc>
                <a:spcPct val="100000"/>
              </a:lnSpc>
            </a:pPr>
            <a:r>
              <a:rPr lang="fa-IR" dirty="0">
                <a:solidFill>
                  <a:schemeClr val="tx2"/>
                </a:solidFill>
              </a:rPr>
              <a:t>استفاده از بخاری های دیواری با شعله مستقیم و بخاری های فاقد دودکش در مدارس ممنوع است. </a:t>
            </a:r>
          </a:p>
          <a:p>
            <a:endParaRPr lang="fa-IR" dirty="0"/>
          </a:p>
        </p:txBody>
      </p:sp>
    </p:spTree>
    <p:extLst>
      <p:ext uri="{BB962C8B-B14F-4D97-AF65-F5344CB8AC3E}">
        <p14:creationId xmlns:p14="http://schemas.microsoft.com/office/powerpoint/2010/main" val="606244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400" b="1" dirty="0" smtClean="0">
                <a:solidFill>
                  <a:srgbClr val="FF0000"/>
                </a:solidFill>
              </a:rPr>
              <a:t>تصرف های </a:t>
            </a:r>
            <a:r>
              <a:rPr lang="fa-IR" sz="4400" b="1" dirty="0">
                <a:solidFill>
                  <a:srgbClr val="FF0000"/>
                </a:solidFill>
              </a:rPr>
              <a:t>نه گانه</a:t>
            </a:r>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1612333624"/>
              </p:ext>
            </p:extLst>
          </p:nvPr>
        </p:nvGraphicFramePr>
        <p:xfrm>
          <a:off x="950876" y="1500174"/>
          <a:ext cx="9688539" cy="4786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87240" y="-357190"/>
            <a:ext cx="9729631" cy="714380"/>
          </a:xfrm>
        </p:spPr>
        <p:txBody>
          <a:bodyPr>
            <a:noAutofit/>
          </a:bodyPr>
          <a:lstStyle/>
          <a:p>
            <a:r>
              <a:rPr lang="fa-IR" sz="3600" b="1" dirty="0" smtClean="0">
                <a:solidFill>
                  <a:srgbClr val="FF0000"/>
                </a:solidFill>
                <a:cs typeface="B Nazanin" panose="00000400000000000000" pitchFamily="2" charset="-78"/>
              </a:rPr>
              <a:t/>
            </a:r>
            <a:br>
              <a:rPr lang="fa-IR" sz="3600" b="1" dirty="0" smtClean="0">
                <a:solidFill>
                  <a:srgbClr val="FF0000"/>
                </a:solidFill>
                <a:cs typeface="B Nazanin" panose="00000400000000000000" pitchFamily="2" charset="-78"/>
              </a:rPr>
            </a:br>
            <a:r>
              <a:rPr lang="fa-IR" sz="4400" b="1" dirty="0">
                <a:solidFill>
                  <a:srgbClr val="FF0000"/>
                </a:solidFill>
              </a:rPr>
              <a:t>توصیه هایی درخصوص ایمنی تاسیسات مکانیکی گرمایشی</a:t>
            </a:r>
          </a:p>
        </p:txBody>
      </p:sp>
      <p:sp>
        <p:nvSpPr>
          <p:cNvPr id="3" name="Content Placeholder 2"/>
          <p:cNvSpPr>
            <a:spLocks noGrp="1"/>
          </p:cNvSpPr>
          <p:nvPr>
            <p:ph sz="half" idx="2"/>
          </p:nvPr>
        </p:nvSpPr>
        <p:spPr>
          <a:xfrm>
            <a:off x="405780" y="1268760"/>
            <a:ext cx="11377263" cy="5256584"/>
          </a:xfrm>
        </p:spPr>
        <p:txBody>
          <a:bodyPr/>
          <a:lstStyle/>
          <a:p>
            <a:pPr algn="just">
              <a:lnSpc>
                <a:spcPct val="100000"/>
              </a:lnSpc>
            </a:pPr>
            <a:r>
              <a:rPr lang="fa-IR" dirty="0">
                <a:solidFill>
                  <a:schemeClr val="tx2"/>
                </a:solidFill>
              </a:rPr>
              <a:t>کلیه بخاری ها باید دارای دودکش فلزی بوده و به روش مناسب مانند: پیچ و رول پلاک به زمین ثابت شوند. </a:t>
            </a:r>
          </a:p>
          <a:p>
            <a:pPr algn="just">
              <a:lnSpc>
                <a:spcPct val="100000"/>
              </a:lnSpc>
            </a:pPr>
            <a:r>
              <a:rPr lang="fa-IR" dirty="0">
                <a:solidFill>
                  <a:schemeClr val="tx2"/>
                </a:solidFill>
              </a:rPr>
              <a:t>دستورالعمل روشن و خاموش کردن بخاری باید به طور واضح روی بخاری نصب شود. </a:t>
            </a:r>
          </a:p>
          <a:p>
            <a:pPr algn="just">
              <a:lnSpc>
                <a:spcPct val="100000"/>
              </a:lnSpc>
            </a:pPr>
            <a:r>
              <a:rPr lang="fa-IR" dirty="0">
                <a:solidFill>
                  <a:schemeClr val="tx2"/>
                </a:solidFill>
              </a:rPr>
              <a:t>تعويض و جابه جایی هر وسیله گازسوز تحت نظارت مؤسسات مورد تایید شرکت گاز مجاز است.</a:t>
            </a:r>
          </a:p>
          <a:p>
            <a:pPr algn="just">
              <a:lnSpc>
                <a:spcPct val="100000"/>
              </a:lnSpc>
            </a:pPr>
            <a:r>
              <a:rPr lang="fa-IR" dirty="0">
                <a:solidFill>
                  <a:schemeClr val="tx2"/>
                </a:solidFill>
              </a:rPr>
              <a:t>در صورت استفاده از بخاری، تا آنجا که ممکن است باید اطراف آن با حفاظ فلزی مناسب و مطمئن پوشانده شود و در مسیر خروج نباشد.</a:t>
            </a:r>
          </a:p>
          <a:p>
            <a:pPr algn="just">
              <a:lnSpc>
                <a:spcPct val="100000"/>
              </a:lnSpc>
              <a:buNone/>
            </a:pPr>
            <a:endParaRPr lang="fa-IR" b="1" dirty="0">
              <a:solidFill>
                <a:schemeClr val="tx2"/>
              </a:solidFill>
            </a:endParaRPr>
          </a:p>
          <a:p>
            <a:endParaRPr lang="fa-IR" dirty="0"/>
          </a:p>
          <a:p>
            <a:endParaRPr lang="fa-IR" dirty="0"/>
          </a:p>
        </p:txBody>
      </p:sp>
    </p:spTree>
    <p:extLst>
      <p:ext uri="{BB962C8B-B14F-4D97-AF65-F5344CB8AC3E}">
        <p14:creationId xmlns:p14="http://schemas.microsoft.com/office/powerpoint/2010/main" val="1148898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 ایمنی هنگام نشت گاز</a:t>
            </a:r>
          </a:p>
        </p:txBody>
      </p:sp>
      <p:sp>
        <p:nvSpPr>
          <p:cNvPr id="3" name="Content Placeholder 2"/>
          <p:cNvSpPr>
            <a:spLocks noGrp="1"/>
          </p:cNvSpPr>
          <p:nvPr>
            <p:ph sz="half" idx="2"/>
          </p:nvPr>
        </p:nvSpPr>
        <p:spPr/>
        <p:txBody>
          <a:bodyPr>
            <a:normAutofit/>
          </a:bodyPr>
          <a:lstStyle/>
          <a:p>
            <a:pPr algn="just">
              <a:lnSpc>
                <a:spcPct val="100000"/>
              </a:lnSpc>
            </a:pPr>
            <a:r>
              <a:rPr lang="fa-IR" dirty="0">
                <a:solidFill>
                  <a:schemeClr val="tx2"/>
                </a:solidFill>
              </a:rPr>
              <a:t>فوراً شیر اصلی گاز را ببندید و از دست زدن به کلید برق و هر وسیله برقی جداً خوداری نمایید.</a:t>
            </a:r>
          </a:p>
          <a:p>
            <a:pPr algn="just">
              <a:lnSpc>
                <a:spcPct val="100000"/>
              </a:lnSpc>
            </a:pPr>
            <a:r>
              <a:rPr lang="fa-IR" dirty="0">
                <a:solidFill>
                  <a:schemeClr val="tx2"/>
                </a:solidFill>
              </a:rPr>
              <a:t>دانش‌آموزان را از محل آلوده به گاز خارج کنید و در و پنجره‌های کلاس‌ها را با استفاده از دستمال خیس شده باز نمایید.</a:t>
            </a:r>
          </a:p>
          <a:p>
            <a:pPr algn="just">
              <a:lnSpc>
                <a:spcPct val="100000"/>
              </a:lnSpc>
            </a:pPr>
            <a:r>
              <a:rPr lang="fa-IR" dirty="0">
                <a:solidFill>
                  <a:schemeClr val="tx2"/>
                </a:solidFill>
              </a:rPr>
              <a:t>چنانچه کنتور برق در فضای آلوده به گاز قرار نداشته باشد برق را از فیوز اصلی قطع کنید.</a:t>
            </a:r>
          </a:p>
          <a:p>
            <a:pPr algn="just">
              <a:lnSpc>
                <a:spcPct val="100000"/>
              </a:lnSpc>
            </a:pPr>
            <a:r>
              <a:rPr lang="fa-IR" dirty="0">
                <a:solidFill>
                  <a:schemeClr val="tx2"/>
                </a:solidFill>
              </a:rPr>
              <a:t>استفاده از وسایلی نظیر : بخاری های بدون دودکش، علاءالدین، بخاری های بدون حفاظ و تویست جهت تامین گرما غیر مجاز است. </a:t>
            </a:r>
          </a:p>
          <a:p>
            <a:pPr marL="0" indent="0">
              <a:buNone/>
            </a:pPr>
            <a:endParaRPr lang="fa-IR" dirty="0"/>
          </a:p>
          <a:p>
            <a:endParaRPr lang="fa-IR" dirty="0"/>
          </a:p>
        </p:txBody>
      </p:sp>
    </p:spTree>
    <p:extLst>
      <p:ext uri="{BB962C8B-B14F-4D97-AF65-F5344CB8AC3E}">
        <p14:creationId xmlns:p14="http://schemas.microsoft.com/office/powerpoint/2010/main" val="3241055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هایی درخصوص ایمنی منابع انبساط</a:t>
            </a:r>
          </a:p>
        </p:txBody>
      </p:sp>
      <p:sp>
        <p:nvSpPr>
          <p:cNvPr id="3" name="Content Placeholder 2"/>
          <p:cNvSpPr>
            <a:spLocks noGrp="1"/>
          </p:cNvSpPr>
          <p:nvPr>
            <p:ph sz="half" idx="2"/>
          </p:nvPr>
        </p:nvSpPr>
        <p:spPr/>
        <p:txBody>
          <a:bodyPr/>
          <a:lstStyle/>
          <a:p>
            <a:pPr algn="just">
              <a:lnSpc>
                <a:spcPct val="100000"/>
              </a:lnSpc>
            </a:pPr>
            <a:r>
              <a:rPr lang="fa-IR" dirty="0">
                <a:solidFill>
                  <a:schemeClr val="tx2"/>
                </a:solidFill>
              </a:rPr>
              <a:t>ترجيحا از منابع انبساط باز به صورت دو جداره و كاملا عايق كاري و درزبندي شده استفاده گردد.</a:t>
            </a:r>
          </a:p>
          <a:p>
            <a:pPr algn="just">
              <a:lnSpc>
                <a:spcPct val="100000"/>
              </a:lnSpc>
            </a:pPr>
            <a:r>
              <a:rPr lang="fa-IR" dirty="0">
                <a:solidFill>
                  <a:schemeClr val="tx2"/>
                </a:solidFill>
              </a:rPr>
              <a:t> در مواردي كه امكان نصب منبع انبساط باز میسر نمي باشد از منابع انبساط بسته به صورت دیافراگمی به گونه اي استفاده شود كه داراي سوئيچ فشار و شير برقي و ایرسپریتور بوده و فشار را به صورت اتوماتيك تنظيم نمايد. </a:t>
            </a:r>
          </a:p>
          <a:p>
            <a:endParaRPr lang="fa-IR" dirty="0"/>
          </a:p>
        </p:txBody>
      </p:sp>
    </p:spTree>
    <p:extLst>
      <p:ext uri="{BB962C8B-B14F-4D97-AF65-F5344CB8AC3E}">
        <p14:creationId xmlns:p14="http://schemas.microsoft.com/office/powerpoint/2010/main" val="2299163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هایی درخصوص ایمنی رادیاتورها</a:t>
            </a:r>
          </a:p>
        </p:txBody>
      </p:sp>
      <p:sp>
        <p:nvSpPr>
          <p:cNvPr id="3" name="Content Placeholder 2"/>
          <p:cNvSpPr>
            <a:spLocks noGrp="1"/>
          </p:cNvSpPr>
          <p:nvPr>
            <p:ph sz="half" idx="2"/>
          </p:nvPr>
        </p:nvSpPr>
        <p:spPr/>
        <p:txBody>
          <a:bodyPr/>
          <a:lstStyle/>
          <a:p>
            <a:pPr algn="just">
              <a:lnSpc>
                <a:spcPct val="150000"/>
              </a:lnSpc>
            </a:pPr>
            <a:r>
              <a:rPr lang="fa-IR" dirty="0">
                <a:solidFill>
                  <a:schemeClr val="tx2"/>
                </a:solidFill>
              </a:rPr>
              <a:t>در طراحي سيستم های گرمايشي با رادیاتور از رادياتورهاي آلومينيومي یا فولادی پانلی استفاده شود.</a:t>
            </a:r>
          </a:p>
          <a:p>
            <a:pPr algn="just">
              <a:lnSpc>
                <a:spcPct val="150000"/>
              </a:lnSpc>
            </a:pPr>
            <a:r>
              <a:rPr lang="fa-IR" dirty="0">
                <a:solidFill>
                  <a:schemeClr val="tx2"/>
                </a:solidFill>
              </a:rPr>
              <a:t>جهت نصب و مقاوم‌سازي رادياتورهاي آلومنيومي از بست های تسمه ای استفاده شود. </a:t>
            </a:r>
          </a:p>
          <a:p>
            <a:endParaRPr lang="fa-IR" dirty="0"/>
          </a:p>
        </p:txBody>
      </p:sp>
    </p:spTree>
    <p:extLst>
      <p:ext uri="{BB962C8B-B14F-4D97-AF65-F5344CB8AC3E}">
        <p14:creationId xmlns:p14="http://schemas.microsoft.com/office/powerpoint/2010/main" val="581303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هایی درخصوص ایمنی مخازن سوخت</a:t>
            </a:r>
          </a:p>
        </p:txBody>
      </p:sp>
      <p:sp>
        <p:nvSpPr>
          <p:cNvPr id="3" name="Content Placeholder 2"/>
          <p:cNvSpPr>
            <a:spLocks noGrp="1"/>
          </p:cNvSpPr>
          <p:nvPr>
            <p:ph sz="half" idx="2"/>
          </p:nvPr>
        </p:nvSpPr>
        <p:spPr/>
        <p:txBody>
          <a:bodyPr/>
          <a:lstStyle/>
          <a:p>
            <a:pPr>
              <a:lnSpc>
                <a:spcPct val="100000"/>
              </a:lnSpc>
            </a:pPr>
            <a:endParaRPr lang="fa-IR" b="1" dirty="0" smtClean="0">
              <a:solidFill>
                <a:schemeClr val="tx2"/>
              </a:solidFill>
            </a:endParaRPr>
          </a:p>
          <a:p>
            <a:pPr algn="just">
              <a:lnSpc>
                <a:spcPct val="150000"/>
              </a:lnSpc>
            </a:pPr>
            <a:r>
              <a:rPr lang="fa-IR" dirty="0">
                <a:solidFill>
                  <a:schemeClr val="tx2"/>
                </a:solidFill>
              </a:rPr>
              <a:t>در صورت استفاده از مشعل گازوئیل سوز درموتورخانه ، نصب مخزن ذخیره سوخت با ظرفیت حداقل 200 لیتر و یا بیشتر  به صورت دفنی و یا روی زمین با توجه به شرایط هر پروژه پیشنهاد می گردد .</a:t>
            </a:r>
          </a:p>
          <a:p>
            <a:endParaRPr lang="fa-IR" dirty="0"/>
          </a:p>
        </p:txBody>
      </p:sp>
    </p:spTree>
    <p:extLst>
      <p:ext uri="{BB962C8B-B14F-4D97-AF65-F5344CB8AC3E}">
        <p14:creationId xmlns:p14="http://schemas.microsoft.com/office/powerpoint/2010/main" val="3741447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هایی درخصوص ایمنی آزمایشگاه ها</a:t>
            </a:r>
          </a:p>
        </p:txBody>
      </p:sp>
      <p:sp>
        <p:nvSpPr>
          <p:cNvPr id="3" name="Content Placeholder 2"/>
          <p:cNvSpPr>
            <a:spLocks noGrp="1"/>
          </p:cNvSpPr>
          <p:nvPr>
            <p:ph sz="half" idx="2"/>
          </p:nvPr>
        </p:nvSpPr>
        <p:spPr/>
        <p:txBody>
          <a:bodyPr/>
          <a:lstStyle/>
          <a:p>
            <a:pPr algn="just">
              <a:lnSpc>
                <a:spcPct val="100000"/>
              </a:lnSpc>
            </a:pPr>
            <a:r>
              <a:rPr lang="fa-IR" dirty="0">
                <a:solidFill>
                  <a:schemeClr val="tx2"/>
                </a:solidFill>
              </a:rPr>
              <a:t>ديوارها و کف فضاهاي آزمایشگاهي و كارگاهي باید قابل شستشو بوده و نسبت به حرارت، مواد شیمیایی مقاوم باشد. </a:t>
            </a:r>
          </a:p>
          <a:p>
            <a:pPr algn="just">
              <a:lnSpc>
                <a:spcPct val="100000"/>
              </a:lnSpc>
            </a:pPr>
            <a:r>
              <a:rPr lang="fa-IR" dirty="0">
                <a:solidFill>
                  <a:schemeClr val="tx2"/>
                </a:solidFill>
              </a:rPr>
              <a:t>آزمايشگاه هاي مدارس از نظر نحوه دسترسي به مواد شيميايي، تجهيزات الكتريكي، چيدمان تجهيزات،رعايت ضوابط ايمني حين انجام آزمايشات، ايمن سازي شود.</a:t>
            </a:r>
          </a:p>
          <a:p>
            <a:pPr algn="just">
              <a:lnSpc>
                <a:spcPct val="100000"/>
              </a:lnSpc>
            </a:pPr>
            <a:r>
              <a:rPr lang="fa-IR" dirty="0">
                <a:solidFill>
                  <a:schemeClr val="tx2"/>
                </a:solidFill>
              </a:rPr>
              <a:t>آزمایشگاه و کارگاه باید دارای دستگاه تهویه متناسب با حجم سالن باشد. </a:t>
            </a:r>
          </a:p>
          <a:p>
            <a:pPr algn="just">
              <a:lnSpc>
                <a:spcPct val="100000"/>
              </a:lnSpc>
            </a:pPr>
            <a:r>
              <a:rPr lang="fa-IR" dirty="0">
                <a:solidFill>
                  <a:schemeClr val="tx2"/>
                </a:solidFill>
              </a:rPr>
              <a:t>میزهای آزمایشگاه باید به نحوی باشد که نسبت به حرارت و مواد شیمیایی مقاوم باشد .</a:t>
            </a:r>
          </a:p>
          <a:p>
            <a:endParaRPr lang="fa-IR" dirty="0"/>
          </a:p>
          <a:p>
            <a:endParaRPr lang="fa-IR" dirty="0"/>
          </a:p>
        </p:txBody>
      </p:sp>
    </p:spTree>
    <p:extLst>
      <p:ext uri="{BB962C8B-B14F-4D97-AF65-F5344CB8AC3E}">
        <p14:creationId xmlns:p14="http://schemas.microsoft.com/office/powerpoint/2010/main" val="1915524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هایی درخصوص ایمنی آزمایشگاه ها</a:t>
            </a:r>
          </a:p>
        </p:txBody>
      </p:sp>
      <p:sp>
        <p:nvSpPr>
          <p:cNvPr id="3" name="Content Placeholder 2"/>
          <p:cNvSpPr>
            <a:spLocks noGrp="1"/>
          </p:cNvSpPr>
          <p:nvPr>
            <p:ph sz="half" idx="2"/>
          </p:nvPr>
        </p:nvSpPr>
        <p:spPr/>
        <p:txBody>
          <a:bodyPr>
            <a:normAutofit fontScale="92500" lnSpcReduction="10000"/>
          </a:bodyPr>
          <a:lstStyle/>
          <a:p>
            <a:pPr algn="just">
              <a:lnSpc>
                <a:spcPct val="100000"/>
              </a:lnSpc>
            </a:pPr>
            <a:endParaRPr lang="fa-IR" b="1" dirty="0" smtClean="0">
              <a:solidFill>
                <a:schemeClr val="tx2"/>
              </a:solidFill>
            </a:endParaRPr>
          </a:p>
          <a:p>
            <a:pPr algn="just">
              <a:lnSpc>
                <a:spcPct val="110000"/>
              </a:lnSpc>
            </a:pPr>
            <a:r>
              <a:rPr lang="fa-IR" dirty="0">
                <a:solidFill>
                  <a:schemeClr val="tx2"/>
                </a:solidFill>
              </a:rPr>
              <a:t>مواد شیمیایی مطابق با استانداردهای آزمایشگاهی بايد در محل و ظروف دربسته مناسب قرار گیرد. </a:t>
            </a:r>
          </a:p>
          <a:p>
            <a:pPr algn="just">
              <a:lnSpc>
                <a:spcPct val="110000"/>
              </a:lnSpc>
            </a:pPr>
            <a:r>
              <a:rPr lang="ar-SA" dirty="0">
                <a:solidFill>
                  <a:schemeClr val="tx2"/>
                </a:solidFill>
              </a:rPr>
              <a:t> در</a:t>
            </a:r>
            <a:r>
              <a:rPr lang="fa-IR" dirty="0">
                <a:solidFill>
                  <a:schemeClr val="tx2"/>
                </a:solidFill>
              </a:rPr>
              <a:t>محل نگهداری</a:t>
            </a:r>
            <a:r>
              <a:rPr lang="ar-SA" dirty="0">
                <a:solidFill>
                  <a:schemeClr val="tx2"/>
                </a:solidFill>
              </a:rPr>
              <a:t> مواد شيميائي فهرست كليه مواد شيميايي با ذكر مشخصات و خواص فيزيكي و شيميائي آن جلو درانبار نصب شود.</a:t>
            </a:r>
            <a:endParaRPr lang="en-US" dirty="0">
              <a:solidFill>
                <a:schemeClr val="tx2"/>
              </a:solidFill>
            </a:endParaRPr>
          </a:p>
          <a:p>
            <a:pPr algn="just">
              <a:lnSpc>
                <a:spcPct val="110000"/>
              </a:lnSpc>
            </a:pPr>
            <a:r>
              <a:rPr lang="ar-SA" dirty="0">
                <a:solidFill>
                  <a:schemeClr val="tx2"/>
                </a:solidFill>
              </a:rPr>
              <a:t>مواد شيميايي در</a:t>
            </a:r>
            <a:r>
              <a:rPr lang="fa-IR" dirty="0">
                <a:solidFill>
                  <a:schemeClr val="tx2"/>
                </a:solidFill>
              </a:rPr>
              <a:t> </a:t>
            </a:r>
            <a:r>
              <a:rPr lang="ar-SA" dirty="0">
                <a:solidFill>
                  <a:schemeClr val="tx2"/>
                </a:solidFill>
              </a:rPr>
              <a:t>داخل انبار بايد درداخل قفسه به صورت مهارشده  نگهداري شود.</a:t>
            </a:r>
            <a:endParaRPr lang="fa-IR" dirty="0">
              <a:solidFill>
                <a:schemeClr val="tx2"/>
              </a:solidFill>
            </a:endParaRPr>
          </a:p>
          <a:p>
            <a:pPr algn="just">
              <a:lnSpc>
                <a:spcPct val="110000"/>
              </a:lnSpc>
            </a:pPr>
            <a:r>
              <a:rPr lang="fa-IR" dirty="0">
                <a:solidFill>
                  <a:schemeClr val="tx2"/>
                </a:solidFill>
              </a:rPr>
              <a:t>چیدمان کالا بایستی در قفسه ها بنحوی باشد که مواد سنگین تر، مایعات قابل اشتعال و سمی در طبقات پایین قرار داده شوند.</a:t>
            </a:r>
            <a:endParaRPr lang="en-US" dirty="0">
              <a:solidFill>
                <a:schemeClr val="tx2"/>
              </a:solidFill>
            </a:endParaRPr>
          </a:p>
          <a:p>
            <a:pPr algn="just">
              <a:lnSpc>
                <a:spcPct val="100000"/>
              </a:lnSpc>
              <a:buNone/>
            </a:pPr>
            <a:endParaRPr lang="fa-IR" b="1" dirty="0">
              <a:solidFill>
                <a:schemeClr val="tx2"/>
              </a:solidFill>
            </a:endParaRPr>
          </a:p>
          <a:p>
            <a:endParaRPr lang="fa-IR" dirty="0"/>
          </a:p>
        </p:txBody>
      </p:sp>
    </p:spTree>
    <p:extLst>
      <p:ext uri="{BB962C8B-B14F-4D97-AF65-F5344CB8AC3E}">
        <p14:creationId xmlns:p14="http://schemas.microsoft.com/office/powerpoint/2010/main" val="713229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 ایمنی در حیاط و زمین ورزشی</a:t>
            </a:r>
          </a:p>
        </p:txBody>
      </p:sp>
      <p:sp>
        <p:nvSpPr>
          <p:cNvPr id="3" name="Content Placeholder 2"/>
          <p:cNvSpPr>
            <a:spLocks noGrp="1"/>
          </p:cNvSpPr>
          <p:nvPr>
            <p:ph sz="half" idx="2"/>
          </p:nvPr>
        </p:nvSpPr>
        <p:spPr/>
        <p:txBody>
          <a:bodyPr/>
          <a:lstStyle/>
          <a:p>
            <a:pPr algn="just">
              <a:lnSpc>
                <a:spcPct val="100000"/>
              </a:lnSpc>
            </a:pPr>
            <a:r>
              <a:rPr lang="fa-IR" dirty="0">
                <a:solidFill>
                  <a:schemeClr val="tx2"/>
                </a:solidFill>
              </a:rPr>
              <a:t>درحیاط مدرسه هیچ گونه گودال یا چاله نباید وجود داشته باشد. </a:t>
            </a:r>
          </a:p>
          <a:p>
            <a:pPr algn="just">
              <a:lnSpc>
                <a:spcPct val="100000"/>
              </a:lnSpc>
            </a:pPr>
            <a:r>
              <a:rPr lang="fa-IR" dirty="0">
                <a:solidFill>
                  <a:schemeClr val="tx2"/>
                </a:solidFill>
              </a:rPr>
              <a:t>درصورت استفاده از حیاط مدرسه به عنوان پارکینگ خودرو باید این محل بصورت مجزا از فضای حیاط بوده و ایمنی لازم ( نصب اسپرینکلر، خاموش کننده و ... ) برای آن درنظر گرفته شود.</a:t>
            </a:r>
          </a:p>
          <a:p>
            <a:pPr algn="just">
              <a:lnSpc>
                <a:spcPct val="100000"/>
              </a:lnSpc>
            </a:pPr>
            <a:r>
              <a:rPr lang="fa-IR" dirty="0">
                <a:solidFill>
                  <a:schemeClr val="tx2"/>
                </a:solidFill>
              </a:rPr>
              <a:t>وجود هر گونه حوض و حوضچه آب در محوطه مدرسه ممنوع است .</a:t>
            </a:r>
          </a:p>
          <a:p>
            <a:pPr algn="just">
              <a:lnSpc>
                <a:spcPct val="100000"/>
              </a:lnSpc>
            </a:pPr>
            <a:r>
              <a:rPr lang="fa-IR" dirty="0">
                <a:solidFill>
                  <a:schemeClr val="tx2"/>
                </a:solidFill>
              </a:rPr>
              <a:t>به منظور جلوگیری از ایجاد گرد و غبار، محوطه مدرسه باید با آسفالت یا بتون کف مفروش گردد.</a:t>
            </a:r>
          </a:p>
          <a:p>
            <a:endParaRPr lang="fa-IR" dirty="0"/>
          </a:p>
        </p:txBody>
      </p:sp>
    </p:spTree>
    <p:extLst>
      <p:ext uri="{BB962C8B-B14F-4D97-AF65-F5344CB8AC3E}">
        <p14:creationId xmlns:p14="http://schemas.microsoft.com/office/powerpoint/2010/main" val="882004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2570" y="32048"/>
            <a:ext cx="9952267" cy="745735"/>
          </a:xfrm>
        </p:spPr>
        <p:txBody>
          <a:bodyPr>
            <a:noAutofit/>
          </a:bodyPr>
          <a:lstStyle/>
          <a:p>
            <a:r>
              <a:rPr lang="fa-IR" sz="4400" b="1" dirty="0">
                <a:solidFill>
                  <a:srgbClr val="FF0000"/>
                </a:solidFill>
              </a:rPr>
              <a:t>توصیه های ایمنی درخصوص وسایل بازی درمهدکودک ها</a:t>
            </a:r>
          </a:p>
        </p:txBody>
      </p:sp>
      <p:sp>
        <p:nvSpPr>
          <p:cNvPr id="3" name="Content Placeholder 2"/>
          <p:cNvSpPr>
            <a:spLocks noGrp="1"/>
          </p:cNvSpPr>
          <p:nvPr>
            <p:ph sz="half" idx="2"/>
          </p:nvPr>
        </p:nvSpPr>
        <p:spPr/>
        <p:txBody>
          <a:bodyPr/>
          <a:lstStyle/>
          <a:p>
            <a:pPr algn="just">
              <a:lnSpc>
                <a:spcPct val="100000"/>
              </a:lnSpc>
            </a:pPr>
            <a:r>
              <a:rPr lang="fa-IR" dirty="0">
                <a:solidFill>
                  <a:schemeClr val="tx2"/>
                </a:solidFill>
              </a:rPr>
              <a:t>نصب کف پوش پلاستیکی بمنظور جلوگیری از سرخوردن و صدمات ناشی از آن.</a:t>
            </a:r>
          </a:p>
          <a:p>
            <a:pPr algn="just">
              <a:lnSpc>
                <a:spcPct val="100000"/>
              </a:lnSpc>
            </a:pPr>
            <a:r>
              <a:rPr lang="fa-IR" dirty="0">
                <a:solidFill>
                  <a:schemeClr val="tx2"/>
                </a:solidFill>
              </a:rPr>
              <a:t>نصب وسایل بازی استاندارد متناسب با سن کودکان </a:t>
            </a:r>
          </a:p>
          <a:p>
            <a:pPr algn="just">
              <a:lnSpc>
                <a:spcPct val="100000"/>
              </a:lnSpc>
            </a:pPr>
            <a:r>
              <a:rPr lang="fa-IR" dirty="0">
                <a:solidFill>
                  <a:schemeClr val="tx2"/>
                </a:solidFill>
              </a:rPr>
              <a:t>از گذاشتن اسباب بازی های خطرناک مانند تفنگ های بادی وترقه جدا خودداری شود.</a:t>
            </a:r>
          </a:p>
          <a:p>
            <a:pPr algn="just">
              <a:lnSpc>
                <a:spcPct val="100000"/>
              </a:lnSpc>
            </a:pPr>
            <a:r>
              <a:rPr lang="fa-IR" dirty="0">
                <a:solidFill>
                  <a:schemeClr val="tx2"/>
                </a:solidFill>
              </a:rPr>
              <a:t>از قراردادن اسباب بازی های نورلیزری دراختیار کودکان پرهیز گردد.</a:t>
            </a:r>
          </a:p>
          <a:p>
            <a:pPr algn="just">
              <a:lnSpc>
                <a:spcPct val="100000"/>
              </a:lnSpc>
            </a:pPr>
            <a:r>
              <a:rPr lang="fa-IR" dirty="0">
                <a:solidFill>
                  <a:schemeClr val="tx2"/>
                </a:solidFill>
              </a:rPr>
              <a:t>درصورت امکان، مهدکودک ها درساختمان یک طبقه با تعداد خروجی های لازم و به دور از کارگاه ها وآزمایشگاه ها درنظر گرفته شود.</a:t>
            </a:r>
          </a:p>
          <a:p>
            <a:endParaRPr lang="fa-IR" dirty="0"/>
          </a:p>
        </p:txBody>
      </p:sp>
    </p:spTree>
    <p:extLst>
      <p:ext uri="{BB962C8B-B14F-4D97-AF65-F5344CB8AC3E}">
        <p14:creationId xmlns:p14="http://schemas.microsoft.com/office/powerpoint/2010/main" val="1587406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214290"/>
            <a:ext cx="9952267" cy="745735"/>
          </a:xfrm>
        </p:spPr>
        <p:txBody>
          <a:bodyPr>
            <a:noAutofit/>
          </a:bodyPr>
          <a:lstStyle/>
          <a:p>
            <a:r>
              <a:rPr lang="fa-IR" sz="4400" b="1" dirty="0">
                <a:solidFill>
                  <a:srgbClr val="FF0000"/>
                </a:solidFill>
              </a:rPr>
              <a:t>توصیه های ایمنی درصورت وجود استخر درمهدکودک ها</a:t>
            </a:r>
          </a:p>
        </p:txBody>
      </p:sp>
      <p:sp>
        <p:nvSpPr>
          <p:cNvPr id="3" name="Content Placeholder 2"/>
          <p:cNvSpPr>
            <a:spLocks noGrp="1"/>
          </p:cNvSpPr>
          <p:nvPr>
            <p:ph sz="half" idx="2"/>
          </p:nvPr>
        </p:nvSpPr>
        <p:spPr>
          <a:xfrm>
            <a:off x="405780" y="1268760"/>
            <a:ext cx="11377263" cy="5256584"/>
          </a:xfrm>
        </p:spPr>
        <p:txBody>
          <a:bodyPr>
            <a:normAutofit fontScale="92500" lnSpcReduction="10000"/>
          </a:bodyPr>
          <a:lstStyle/>
          <a:p>
            <a:pPr algn="just">
              <a:lnSpc>
                <a:spcPct val="110000"/>
              </a:lnSpc>
            </a:pPr>
            <a:r>
              <a:rPr lang="fa-IR" dirty="0">
                <a:solidFill>
                  <a:schemeClr val="tx2"/>
                </a:solidFill>
              </a:rPr>
              <a:t>داشتن دستگیره دور استخر ضروری است.</a:t>
            </a:r>
          </a:p>
          <a:p>
            <a:pPr algn="just">
              <a:lnSpc>
                <a:spcPct val="110000"/>
              </a:lnSpc>
            </a:pPr>
            <a:r>
              <a:rPr lang="fa-IR" dirty="0">
                <a:solidFill>
                  <a:schemeClr val="tx2"/>
                </a:solidFill>
              </a:rPr>
              <a:t>داشتن پله در دو طرف ( قسمت کم عمق و عمیق )لازم می باشد.</a:t>
            </a:r>
          </a:p>
          <a:p>
            <a:pPr algn="just">
              <a:lnSpc>
                <a:spcPct val="110000"/>
              </a:lnSpc>
            </a:pPr>
            <a:r>
              <a:rPr lang="fa-IR" dirty="0">
                <a:solidFill>
                  <a:schemeClr val="tx2"/>
                </a:solidFill>
              </a:rPr>
              <a:t>داشتن جلیقه نجات در اندازه های مختلف الزامی است. </a:t>
            </a:r>
          </a:p>
          <a:p>
            <a:pPr algn="just">
              <a:lnSpc>
                <a:spcPct val="110000"/>
              </a:lnSpc>
            </a:pPr>
            <a:r>
              <a:rPr lang="fa-IR" dirty="0">
                <a:solidFill>
                  <a:schemeClr val="tx2"/>
                </a:solidFill>
              </a:rPr>
              <a:t>داشتن طناب عمق سنج ضروری است.</a:t>
            </a:r>
          </a:p>
          <a:p>
            <a:pPr algn="just">
              <a:lnSpc>
                <a:spcPct val="110000"/>
              </a:lnSpc>
            </a:pPr>
            <a:r>
              <a:rPr lang="fa-IR" dirty="0">
                <a:solidFill>
                  <a:schemeClr val="tx2"/>
                </a:solidFill>
              </a:rPr>
              <a:t>درصورت روباز بودن، فضای استخرحصاربندی گردد.</a:t>
            </a:r>
          </a:p>
          <a:p>
            <a:pPr algn="just">
              <a:lnSpc>
                <a:spcPct val="110000"/>
              </a:lnSpc>
            </a:pPr>
            <a:r>
              <a:rPr lang="fa-IR" dirty="0">
                <a:solidFill>
                  <a:schemeClr val="tx2"/>
                </a:solidFill>
              </a:rPr>
              <a:t>ارتفاع نرده دور استخر حدود یک متر وفاصله اندازه هریک از نرده ها بیشتر از 20 سانتیمتر نباشد.</a:t>
            </a:r>
          </a:p>
          <a:p>
            <a:pPr algn="just">
              <a:lnSpc>
                <a:spcPct val="110000"/>
              </a:lnSpc>
            </a:pPr>
            <a:r>
              <a:rPr lang="fa-IR" dirty="0">
                <a:solidFill>
                  <a:schemeClr val="tx2"/>
                </a:solidFill>
              </a:rPr>
              <a:t>حضور دائمی منجی غریق درکنار استخردر زمان استفاده الزامی است.</a:t>
            </a:r>
          </a:p>
          <a:p>
            <a:pPr>
              <a:lnSpc>
                <a:spcPct val="100000"/>
              </a:lnSpc>
            </a:pPr>
            <a:endParaRPr lang="fa-IR" b="1" dirty="0">
              <a:solidFill>
                <a:schemeClr val="tx2"/>
              </a:solidFill>
            </a:endParaRPr>
          </a:p>
          <a:p>
            <a:endParaRPr lang="fa-IR" dirty="0"/>
          </a:p>
        </p:txBody>
      </p:sp>
    </p:spTree>
    <p:extLst>
      <p:ext uri="{BB962C8B-B14F-4D97-AF65-F5344CB8AC3E}">
        <p14:creationId xmlns:p14="http://schemas.microsoft.com/office/powerpoint/2010/main" val="2916769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852" y="285728"/>
            <a:ext cx="11134973" cy="792088"/>
          </a:xfrm>
        </p:spPr>
        <p:txBody>
          <a:bodyPr>
            <a:noAutofit/>
          </a:bodyPr>
          <a:lstStyle/>
          <a:p>
            <a:r>
              <a:rPr lang="fa-IR" sz="4400" b="1" dirty="0" smtClean="0">
                <a:solidFill>
                  <a:srgbClr val="FF0000"/>
                </a:solidFill>
              </a:rPr>
              <a:t>معماری ایمنی( مطابق مبحث 3 مقررات ملی ساختمان)</a:t>
            </a:r>
            <a:endParaRPr lang="fa-IR" sz="4400" b="1" dirty="0">
              <a:solidFill>
                <a:srgbClr val="FF0000"/>
              </a:solidFill>
            </a:endParaRPr>
          </a:p>
        </p:txBody>
      </p:sp>
      <p:sp>
        <p:nvSpPr>
          <p:cNvPr id="3" name="Content Placeholder 2"/>
          <p:cNvSpPr>
            <a:spLocks noGrp="1"/>
          </p:cNvSpPr>
          <p:nvPr>
            <p:ph sz="half" idx="2"/>
          </p:nvPr>
        </p:nvSpPr>
        <p:spPr/>
        <p:txBody>
          <a:bodyPr/>
          <a:lstStyle/>
          <a:p>
            <a:pPr>
              <a:buNone/>
            </a:pPr>
            <a:r>
              <a:rPr lang="fa-IR" sz="2700" dirty="0">
                <a:solidFill>
                  <a:schemeClr val="tx2"/>
                </a:solidFill>
              </a:rPr>
              <a:t>1- </a:t>
            </a:r>
            <a:r>
              <a:rPr lang="ar-SA" sz="2700" dirty="0">
                <a:solidFill>
                  <a:schemeClr val="tx2"/>
                </a:solidFill>
              </a:rPr>
              <a:t>در هر طبقه بايد حداقل دو خروج دور از هم در دسترس باشند.</a:t>
            </a:r>
            <a:endParaRPr lang="fa-IR" sz="2700" dirty="0">
              <a:solidFill>
                <a:schemeClr val="tx2"/>
              </a:solidFill>
            </a:endParaRPr>
          </a:p>
          <a:p>
            <a:pPr>
              <a:buNone/>
            </a:pPr>
            <a:r>
              <a:rPr lang="fa-IR" sz="2700" dirty="0">
                <a:solidFill>
                  <a:schemeClr val="tx2"/>
                </a:solidFill>
              </a:rPr>
              <a:t>2- </a:t>
            </a:r>
            <a:r>
              <a:rPr lang="ar-SA" sz="2700" dirty="0">
                <a:solidFill>
                  <a:schemeClr val="tx2"/>
                </a:solidFill>
              </a:rPr>
              <a:t>راهروهاي دسترس خروج بايد دست كم 185 سانتيمتر عرض مفيد داشته باشند. </a:t>
            </a:r>
            <a:endParaRPr lang="fa-IR" sz="2700" dirty="0">
              <a:solidFill>
                <a:schemeClr val="tx2"/>
              </a:solidFill>
            </a:endParaRPr>
          </a:p>
          <a:p>
            <a:endParaRPr lang="fa-IR" dirty="0"/>
          </a:p>
        </p:txBody>
      </p:sp>
      <p:pic>
        <p:nvPicPr>
          <p:cNvPr id="4" name="Picture 2" descr="masir moshtarek.jpg"/>
          <p:cNvPicPr>
            <a:picLocks noChangeAspect="1" noChangeArrowheads="1"/>
          </p:cNvPicPr>
          <p:nvPr/>
        </p:nvPicPr>
        <p:blipFill>
          <a:blip r:embed="rId2" cstate="print"/>
          <a:srcRect l="7042" t="7843" r="5634"/>
          <a:stretch>
            <a:fillRect/>
          </a:stretch>
        </p:blipFill>
        <p:spPr bwMode="auto">
          <a:xfrm>
            <a:off x="0" y="3206863"/>
            <a:ext cx="7643866" cy="3651137"/>
          </a:xfrm>
          <a:prstGeom prst="rect">
            <a:avLst/>
          </a:prstGeom>
          <a:noFill/>
          <a:ln w="9525">
            <a:noFill/>
            <a:miter lim="800000"/>
            <a:headEnd/>
            <a:tailEnd/>
          </a:ln>
        </p:spPr>
      </p:pic>
    </p:spTree>
    <p:extLst>
      <p:ext uri="{BB962C8B-B14F-4D97-AF65-F5344CB8AC3E}">
        <p14:creationId xmlns:p14="http://schemas.microsoft.com/office/powerpoint/2010/main" val="188507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357166"/>
            <a:ext cx="9729631" cy="767577"/>
          </a:xfrm>
        </p:spPr>
        <p:txBody>
          <a:bodyPr>
            <a:noAutofit/>
          </a:bodyPr>
          <a:lstStyle/>
          <a:p>
            <a:r>
              <a:rPr lang="fa-IR" sz="4400" b="1" dirty="0">
                <a:solidFill>
                  <a:srgbClr val="FF0000"/>
                </a:solidFill>
              </a:rPr>
              <a:t>توصیه هایی درخصوص ایمنی ساختمان سرایداری</a:t>
            </a:r>
          </a:p>
        </p:txBody>
      </p:sp>
      <p:sp>
        <p:nvSpPr>
          <p:cNvPr id="3" name="Content Placeholder 2"/>
          <p:cNvSpPr>
            <a:spLocks noGrp="1"/>
          </p:cNvSpPr>
          <p:nvPr>
            <p:ph sz="half" idx="2"/>
          </p:nvPr>
        </p:nvSpPr>
        <p:spPr/>
        <p:txBody>
          <a:bodyPr/>
          <a:lstStyle/>
          <a:p>
            <a:pPr algn="just">
              <a:lnSpc>
                <a:spcPct val="100000"/>
              </a:lnSpc>
            </a:pPr>
            <a:endParaRPr lang="fa-IR" b="1" dirty="0" smtClean="0">
              <a:solidFill>
                <a:schemeClr val="tx2"/>
              </a:solidFill>
            </a:endParaRPr>
          </a:p>
          <a:p>
            <a:pPr algn="just">
              <a:lnSpc>
                <a:spcPct val="100000"/>
              </a:lnSpc>
            </a:pPr>
            <a:r>
              <a:rPr lang="fa-IR" dirty="0">
                <a:solidFill>
                  <a:schemeClr val="tx2"/>
                </a:solidFill>
              </a:rPr>
              <a:t>-در صورت استفاده از سيستم هاي حرارتي غير متمركز (پكيج) دودكش متناسب با ظرفيت دستگاه حرارتي مربوطه، بطور مستقل و جداگانه از مسيري امن و بي خطر به بلند ترين نقطه ساختمان در بام هدايت گردد.</a:t>
            </a:r>
          </a:p>
          <a:p>
            <a:pPr algn="just">
              <a:lnSpc>
                <a:spcPct val="100000"/>
              </a:lnSpc>
            </a:pPr>
            <a:r>
              <a:rPr lang="fa-IR" dirty="0">
                <a:solidFill>
                  <a:schemeClr val="tx2"/>
                </a:solidFill>
              </a:rPr>
              <a:t>استفاده از سنسور نشت گاز و منواکسید کربن برای ساختمان سرایداری الزامی است.</a:t>
            </a:r>
          </a:p>
          <a:p>
            <a:pPr algn="just">
              <a:lnSpc>
                <a:spcPct val="100000"/>
              </a:lnSpc>
              <a:buNone/>
            </a:pPr>
            <a:endParaRPr lang="en-US" dirty="0" smtClean="0">
              <a:solidFill>
                <a:schemeClr val="tx2"/>
              </a:solidFill>
            </a:endParaRPr>
          </a:p>
          <a:p>
            <a:pPr algn="just">
              <a:lnSpc>
                <a:spcPct val="100000"/>
              </a:lnSpc>
              <a:buNone/>
            </a:pPr>
            <a:endParaRPr lang="fa-IR" b="1" dirty="0">
              <a:solidFill>
                <a:schemeClr val="tx2"/>
              </a:solidFill>
            </a:endParaRPr>
          </a:p>
          <a:p>
            <a:endParaRPr lang="fa-IR" dirty="0"/>
          </a:p>
        </p:txBody>
      </p:sp>
    </p:spTree>
    <p:extLst>
      <p:ext uri="{BB962C8B-B14F-4D97-AF65-F5344CB8AC3E}">
        <p14:creationId xmlns:p14="http://schemas.microsoft.com/office/powerpoint/2010/main" val="1362685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 کلی</a:t>
            </a:r>
          </a:p>
        </p:txBody>
      </p:sp>
      <p:sp>
        <p:nvSpPr>
          <p:cNvPr id="3" name="Content Placeholder 2"/>
          <p:cNvSpPr>
            <a:spLocks noGrp="1"/>
          </p:cNvSpPr>
          <p:nvPr>
            <p:ph sz="half" idx="2"/>
          </p:nvPr>
        </p:nvSpPr>
        <p:spPr/>
        <p:txBody>
          <a:bodyPr/>
          <a:lstStyle/>
          <a:p>
            <a:pPr algn="just">
              <a:lnSpc>
                <a:spcPct val="100000"/>
              </a:lnSpc>
            </a:pPr>
            <a:r>
              <a:rPr lang="fa-IR" dirty="0">
                <a:solidFill>
                  <a:schemeClr val="tx2"/>
                </a:solidFill>
              </a:rPr>
              <a:t>تهيه شناسنامه ايمني واحد آموزشی و بازديد دوره اي فني و ايمني </a:t>
            </a:r>
          </a:p>
          <a:p>
            <a:pPr algn="just">
              <a:lnSpc>
                <a:spcPct val="100000"/>
              </a:lnSpc>
            </a:pPr>
            <a:r>
              <a:rPr lang="fa-IR" dirty="0">
                <a:solidFill>
                  <a:schemeClr val="tx2"/>
                </a:solidFill>
              </a:rPr>
              <a:t>انجام مانورهاي تخليه اضطراري به صورت دوره اي</a:t>
            </a:r>
          </a:p>
          <a:p>
            <a:pPr algn="just">
              <a:lnSpc>
                <a:spcPct val="100000"/>
              </a:lnSpc>
            </a:pPr>
            <a:r>
              <a:rPr lang="fa-IR" dirty="0">
                <a:solidFill>
                  <a:schemeClr val="tx2"/>
                </a:solidFill>
              </a:rPr>
              <a:t>فضاهاي پنهان و خطرناك (نظير فضاي زير شيرواني، حياط خلوت، بالكن‌ها و ...)    </a:t>
            </a:r>
          </a:p>
          <a:p>
            <a:pPr algn="just">
              <a:lnSpc>
                <a:spcPct val="100000"/>
              </a:lnSpc>
            </a:pPr>
            <a:r>
              <a:rPr lang="fa-IR" dirty="0">
                <a:solidFill>
                  <a:schemeClr val="tx2"/>
                </a:solidFill>
              </a:rPr>
              <a:t>         اولاً : از نظر ايمن‌سازي مورد بازديد قرار گیرد.</a:t>
            </a:r>
          </a:p>
          <a:p>
            <a:pPr algn="just">
              <a:lnSpc>
                <a:spcPct val="100000"/>
              </a:lnSpc>
            </a:pPr>
            <a:r>
              <a:rPr lang="fa-IR" dirty="0">
                <a:solidFill>
                  <a:schemeClr val="tx2"/>
                </a:solidFill>
              </a:rPr>
              <a:t>        ثانياً : دسترسي افراد غير مسئول كاملاً غير ممكن گردد.</a:t>
            </a:r>
            <a:endParaRPr lang="en-US" dirty="0">
              <a:solidFill>
                <a:schemeClr val="tx2"/>
              </a:solidFill>
            </a:endParaRPr>
          </a:p>
          <a:p>
            <a:pPr algn="just">
              <a:lnSpc>
                <a:spcPct val="100000"/>
              </a:lnSpc>
            </a:pPr>
            <a:r>
              <a:rPr lang="fa-IR" dirty="0">
                <a:solidFill>
                  <a:schemeClr val="tx2"/>
                </a:solidFill>
              </a:rPr>
              <a:t>استفاده از سیستم تهویه مناسب در انبارها و محل نگهداری مواد قابل اشتعال</a:t>
            </a:r>
          </a:p>
          <a:p>
            <a:endParaRPr lang="fa-IR" dirty="0"/>
          </a:p>
        </p:txBody>
      </p:sp>
    </p:spTree>
    <p:extLst>
      <p:ext uri="{BB962C8B-B14F-4D97-AF65-F5344CB8AC3E}">
        <p14:creationId xmlns:p14="http://schemas.microsoft.com/office/powerpoint/2010/main" val="188507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 کلی</a:t>
            </a:r>
          </a:p>
        </p:txBody>
      </p:sp>
      <p:sp>
        <p:nvSpPr>
          <p:cNvPr id="3" name="Content Placeholder 2"/>
          <p:cNvSpPr>
            <a:spLocks noGrp="1"/>
          </p:cNvSpPr>
          <p:nvPr>
            <p:ph sz="half" idx="2"/>
          </p:nvPr>
        </p:nvSpPr>
        <p:spPr>
          <a:xfrm>
            <a:off x="261764" y="1268760"/>
            <a:ext cx="11665296" cy="5400600"/>
          </a:xfrm>
        </p:spPr>
        <p:txBody>
          <a:bodyPr/>
          <a:lstStyle/>
          <a:p>
            <a:pPr algn="just">
              <a:lnSpc>
                <a:spcPct val="100000"/>
              </a:lnSpc>
            </a:pPr>
            <a:r>
              <a:rPr lang="fa-IR" dirty="0">
                <a:solidFill>
                  <a:schemeClr val="tx2"/>
                </a:solidFill>
              </a:rPr>
              <a:t>وجود جعبه کمک های اولیه درمدارس.</a:t>
            </a:r>
          </a:p>
          <a:p>
            <a:pPr algn="just">
              <a:lnSpc>
                <a:spcPct val="100000"/>
              </a:lnSpc>
            </a:pPr>
            <a:r>
              <a:rPr lang="fa-IR" dirty="0">
                <a:solidFill>
                  <a:schemeClr val="tx2"/>
                </a:solidFill>
              </a:rPr>
              <a:t>وجود خط کشی عابر پیاده مناسب در مقابل درب خروجي تمامي مدارس.</a:t>
            </a:r>
          </a:p>
          <a:p>
            <a:pPr algn="just">
              <a:lnSpc>
                <a:spcPct val="100000"/>
              </a:lnSpc>
            </a:pPr>
            <a:r>
              <a:rPr lang="fa-IR" dirty="0">
                <a:solidFill>
                  <a:schemeClr val="tx2"/>
                </a:solidFill>
              </a:rPr>
              <a:t>بالکن های مدرسه دارای نرده محافظ باشد .</a:t>
            </a:r>
          </a:p>
          <a:p>
            <a:pPr algn="just">
              <a:lnSpc>
                <a:spcPct val="100000"/>
              </a:lnSpc>
            </a:pPr>
            <a:r>
              <a:rPr lang="fa-IR" dirty="0">
                <a:solidFill>
                  <a:schemeClr val="tx2"/>
                </a:solidFill>
              </a:rPr>
              <a:t>اخذ تائیدیه ایمنی از آتش نشانی که می تواند در ارتقاء ایمنی مدرسه نقش به سزایی ایفا نماید.</a:t>
            </a:r>
          </a:p>
          <a:p>
            <a:pPr algn="just">
              <a:lnSpc>
                <a:spcPct val="100000"/>
              </a:lnSpc>
            </a:pPr>
            <a:r>
              <a:rPr lang="fa-IR" dirty="0">
                <a:solidFill>
                  <a:schemeClr val="tx2"/>
                </a:solidFill>
              </a:rPr>
              <a:t>اصلاح وتجهیز کانال‌های روبازآب و فاضلاب اطراف مدارس .</a:t>
            </a:r>
          </a:p>
          <a:p>
            <a:pPr>
              <a:buNone/>
            </a:pPr>
            <a:endParaRPr lang="fa-IR" dirty="0"/>
          </a:p>
        </p:txBody>
      </p:sp>
    </p:spTree>
    <p:extLst>
      <p:ext uri="{BB962C8B-B14F-4D97-AF65-F5344CB8AC3E}">
        <p14:creationId xmlns:p14="http://schemas.microsoft.com/office/powerpoint/2010/main" val="805641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 کلی</a:t>
            </a:r>
          </a:p>
        </p:txBody>
      </p:sp>
      <p:sp>
        <p:nvSpPr>
          <p:cNvPr id="3" name="Content Placeholder 2"/>
          <p:cNvSpPr>
            <a:spLocks noGrp="1"/>
          </p:cNvSpPr>
          <p:nvPr>
            <p:ph sz="half" idx="2"/>
          </p:nvPr>
        </p:nvSpPr>
        <p:spPr>
          <a:xfrm>
            <a:off x="405780" y="1268760"/>
            <a:ext cx="11377263" cy="5184576"/>
          </a:xfrm>
        </p:spPr>
        <p:txBody>
          <a:bodyPr/>
          <a:lstStyle/>
          <a:p>
            <a:pPr algn="just">
              <a:lnSpc>
                <a:spcPct val="150000"/>
              </a:lnSpc>
            </a:pPr>
            <a:r>
              <a:rPr lang="fa-IR" dirty="0">
                <a:solidFill>
                  <a:schemeClr val="tx2"/>
                </a:solidFill>
              </a:rPr>
              <a:t>مدرسه باید خارج از حریم کابل های فشارقوی برق، خطوط گازرسانی، پمپ بنزین، محل عرضه وفروش کپسول های گاز، انبارهای مواد محترقه باشد.</a:t>
            </a:r>
          </a:p>
          <a:p>
            <a:pPr algn="just">
              <a:lnSpc>
                <a:spcPct val="150000"/>
              </a:lnSpc>
            </a:pPr>
            <a:r>
              <a:rPr lang="fa-IR" dirty="0">
                <a:solidFill>
                  <a:schemeClr val="tx2"/>
                </a:solidFill>
              </a:rPr>
              <a:t>مدرسه نباید در مسیر و مجاورت عوامل آلودگی زا باشد.</a:t>
            </a:r>
          </a:p>
          <a:p>
            <a:endParaRPr lang="fa-IR" dirty="0"/>
          </a:p>
        </p:txBody>
      </p:sp>
    </p:spTree>
    <p:extLst>
      <p:ext uri="{BB962C8B-B14F-4D97-AF65-F5344CB8AC3E}">
        <p14:creationId xmlns:p14="http://schemas.microsoft.com/office/powerpoint/2010/main" val="18303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4400" b="1" dirty="0">
                <a:solidFill>
                  <a:srgbClr val="FF0000"/>
                </a:solidFill>
              </a:rPr>
              <a:t>توصیه های کلی</a:t>
            </a:r>
          </a:p>
        </p:txBody>
      </p:sp>
      <p:sp>
        <p:nvSpPr>
          <p:cNvPr id="3" name="Content Placeholder 2"/>
          <p:cNvSpPr>
            <a:spLocks noGrp="1"/>
          </p:cNvSpPr>
          <p:nvPr>
            <p:ph sz="half" idx="2"/>
          </p:nvPr>
        </p:nvSpPr>
        <p:spPr/>
        <p:txBody>
          <a:bodyPr/>
          <a:lstStyle/>
          <a:p>
            <a:pPr algn="just">
              <a:lnSpc>
                <a:spcPct val="100000"/>
              </a:lnSpc>
            </a:pPr>
            <a:r>
              <a:rPr lang="fa-IR" dirty="0">
                <a:solidFill>
                  <a:schemeClr val="tx2"/>
                </a:solidFill>
              </a:rPr>
              <a:t>مدرسه داراي گروه مديريت بحران باشد .</a:t>
            </a:r>
          </a:p>
          <a:p>
            <a:pPr algn="just">
              <a:lnSpc>
                <a:spcPct val="100000"/>
              </a:lnSpc>
            </a:pPr>
            <a:r>
              <a:rPr lang="fa-IR" dirty="0">
                <a:solidFill>
                  <a:schemeClr val="tx2"/>
                </a:solidFill>
              </a:rPr>
              <a:t>دانش آموزان بايد در خصوص انواع حوادث آموزش ببينند .</a:t>
            </a:r>
          </a:p>
          <a:p>
            <a:pPr algn="just">
              <a:lnSpc>
                <a:spcPct val="100000"/>
              </a:lnSpc>
            </a:pPr>
            <a:r>
              <a:rPr lang="fa-IR" dirty="0">
                <a:solidFill>
                  <a:schemeClr val="tx2"/>
                </a:solidFill>
              </a:rPr>
              <a:t>به منظور پیشگیری از زنگ زدگی و لق شدن و افتادن درب ها هر چند وقت یکبار باید دستگیره درها ، چفت و بست دستگیره ها، شیشه پنجره ها و لولای در چک شود.</a:t>
            </a:r>
          </a:p>
          <a:p>
            <a:endParaRPr lang="fa-IR" dirty="0"/>
          </a:p>
        </p:txBody>
      </p:sp>
    </p:spTree>
    <p:extLst>
      <p:ext uri="{BB962C8B-B14F-4D97-AF65-F5344CB8AC3E}">
        <p14:creationId xmlns:p14="http://schemas.microsoft.com/office/powerpoint/2010/main" val="119823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4400" b="1" dirty="0">
                <a:solidFill>
                  <a:srgbClr val="FF0000"/>
                </a:solidFill>
              </a:rPr>
              <a:t>توصیه های ایمنی درکلاس درس</a:t>
            </a:r>
          </a:p>
        </p:txBody>
      </p:sp>
      <p:sp>
        <p:nvSpPr>
          <p:cNvPr id="3" name="Content Placeholder 2"/>
          <p:cNvSpPr>
            <a:spLocks noGrp="1"/>
          </p:cNvSpPr>
          <p:nvPr>
            <p:ph sz="half" idx="2"/>
          </p:nvPr>
        </p:nvSpPr>
        <p:spPr/>
        <p:txBody>
          <a:bodyPr/>
          <a:lstStyle/>
          <a:p>
            <a:pPr algn="just">
              <a:lnSpc>
                <a:spcPct val="100000"/>
              </a:lnSpc>
            </a:pPr>
            <a:r>
              <a:rPr lang="fa-IR" dirty="0" smtClean="0">
                <a:solidFill>
                  <a:schemeClr val="tx2"/>
                </a:solidFill>
              </a:rPr>
              <a:t>موزائیك </a:t>
            </a:r>
            <a:r>
              <a:rPr lang="fa-IR" dirty="0">
                <a:solidFill>
                  <a:schemeClr val="tx2"/>
                </a:solidFill>
              </a:rPr>
              <a:t>های كف كلاس </a:t>
            </a:r>
            <a:r>
              <a:rPr lang="fa-IR" dirty="0" smtClean="0">
                <a:solidFill>
                  <a:schemeClr val="tx2"/>
                </a:solidFill>
              </a:rPr>
              <a:t>باید دارای اصطکاک کافی بمنظور جلوگیری از سرخوردن </a:t>
            </a:r>
            <a:r>
              <a:rPr lang="fa-IR" dirty="0">
                <a:solidFill>
                  <a:schemeClr val="tx2"/>
                </a:solidFill>
              </a:rPr>
              <a:t>و ایجاد حادثه </a:t>
            </a:r>
            <a:r>
              <a:rPr lang="fa-IR" dirty="0" smtClean="0">
                <a:solidFill>
                  <a:schemeClr val="tx2"/>
                </a:solidFill>
              </a:rPr>
              <a:t>باشد.</a:t>
            </a:r>
            <a:endParaRPr lang="fa-IR" dirty="0">
              <a:solidFill>
                <a:schemeClr val="tx2"/>
              </a:solidFill>
            </a:endParaRPr>
          </a:p>
          <a:p>
            <a:pPr algn="just">
              <a:lnSpc>
                <a:spcPct val="100000"/>
              </a:lnSpc>
            </a:pPr>
            <a:r>
              <a:rPr lang="fa-IR" dirty="0">
                <a:solidFill>
                  <a:schemeClr val="tx2"/>
                </a:solidFill>
              </a:rPr>
              <a:t>تابلوی كلاس درس محكم به دیوار نصب شده باشد. </a:t>
            </a:r>
          </a:p>
          <a:p>
            <a:pPr algn="just">
              <a:lnSpc>
                <a:spcPct val="100000"/>
              </a:lnSpc>
            </a:pPr>
            <a:r>
              <a:rPr lang="fa-IR" dirty="0">
                <a:solidFill>
                  <a:schemeClr val="tx2"/>
                </a:solidFill>
              </a:rPr>
              <a:t>بخاری كلاس در گوشه ای خارج از مسیر تردد دانش آموزان و ترجیحاً در بالاتر از سطح زمین نصب شده باشد. </a:t>
            </a:r>
            <a:endParaRPr lang="fa-IR" dirty="0" smtClean="0">
              <a:solidFill>
                <a:schemeClr val="tx2"/>
              </a:solidFill>
            </a:endParaRPr>
          </a:p>
          <a:p>
            <a:pPr algn="just">
              <a:lnSpc>
                <a:spcPct val="100000"/>
              </a:lnSpc>
            </a:pPr>
            <a:r>
              <a:rPr lang="fa-IR" dirty="0">
                <a:solidFill>
                  <a:schemeClr val="tx2"/>
                </a:solidFill>
              </a:rPr>
              <a:t>پنکه های سیار حتی الامکان در کلاس درس استفاده نشود .</a:t>
            </a:r>
          </a:p>
          <a:p>
            <a:endParaRPr lang="fa-IR" b="1" dirty="0">
              <a:solidFill>
                <a:schemeClr val="tx2"/>
              </a:solidFill>
            </a:endParaRPr>
          </a:p>
          <a:p>
            <a:endParaRPr lang="fa-IR" dirty="0"/>
          </a:p>
        </p:txBody>
      </p:sp>
    </p:spTree>
    <p:extLst>
      <p:ext uri="{BB962C8B-B14F-4D97-AF65-F5344CB8AC3E}">
        <p14:creationId xmlns:p14="http://schemas.microsoft.com/office/powerpoint/2010/main" val="3540153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400" b="1" dirty="0">
                <a:solidFill>
                  <a:srgbClr val="FF0000"/>
                </a:solidFill>
              </a:rPr>
              <a:t>معماری ایمنی</a:t>
            </a:r>
          </a:p>
        </p:txBody>
      </p:sp>
      <p:sp>
        <p:nvSpPr>
          <p:cNvPr id="3" name="Content Placeholder 2"/>
          <p:cNvSpPr>
            <a:spLocks noGrp="1"/>
          </p:cNvSpPr>
          <p:nvPr>
            <p:ph sz="half" idx="2"/>
          </p:nvPr>
        </p:nvSpPr>
        <p:spPr>
          <a:xfrm>
            <a:off x="450810" y="1285860"/>
            <a:ext cx="11332233" cy="5572140"/>
          </a:xfrm>
        </p:spPr>
        <p:txBody>
          <a:bodyPr>
            <a:noAutofit/>
          </a:bodyPr>
          <a:lstStyle/>
          <a:p>
            <a:pPr marL="0" indent="0" algn="just">
              <a:lnSpc>
                <a:spcPct val="100000"/>
              </a:lnSpc>
              <a:buNone/>
            </a:pPr>
            <a:r>
              <a:rPr lang="fa-IR" sz="1600" b="1" dirty="0" smtClean="0">
                <a:solidFill>
                  <a:schemeClr val="tx2"/>
                </a:solidFill>
              </a:rPr>
              <a:t>3- </a:t>
            </a:r>
            <a:r>
              <a:rPr lang="fa-IR" sz="2400" b="1" dirty="0">
                <a:solidFill>
                  <a:schemeClr val="tx2"/>
                </a:solidFill>
              </a:rPr>
              <a:t>مسيرهاي خروج اضطراري بايد با علائم سبز رنگ به صورت فلش يا خط كشي گوياسازي گردد. </a:t>
            </a:r>
          </a:p>
          <a:p>
            <a:pPr marL="0" indent="0" algn="just">
              <a:lnSpc>
                <a:spcPct val="100000"/>
              </a:lnSpc>
              <a:buNone/>
            </a:pPr>
            <a:r>
              <a:rPr lang="fa-IR" sz="2400" b="1" dirty="0">
                <a:solidFill>
                  <a:schemeClr val="tx2"/>
                </a:solidFill>
              </a:rPr>
              <a:t>4- در صورت امكان عناصر سازه ای (از قبيل چارچوب درب ها و...) در </a:t>
            </a:r>
            <a:endParaRPr lang="fa-IR" sz="2400" b="1" dirty="0" smtClean="0">
              <a:solidFill>
                <a:schemeClr val="tx2"/>
              </a:solidFill>
            </a:endParaRPr>
          </a:p>
          <a:p>
            <a:pPr marL="0" indent="0" algn="just">
              <a:lnSpc>
                <a:spcPct val="100000"/>
              </a:lnSpc>
              <a:buNone/>
            </a:pPr>
            <a:r>
              <a:rPr lang="fa-IR" sz="2400" b="1" dirty="0" smtClean="0">
                <a:solidFill>
                  <a:schemeClr val="tx2"/>
                </a:solidFill>
              </a:rPr>
              <a:t>مسیرهاي </a:t>
            </a:r>
            <a:r>
              <a:rPr lang="fa-IR" sz="2400" b="1" dirty="0">
                <a:solidFill>
                  <a:schemeClr val="tx2"/>
                </a:solidFill>
              </a:rPr>
              <a:t>اضطراری در برابر </a:t>
            </a:r>
            <a:r>
              <a:rPr lang="fa-IR" sz="2400" b="1" dirty="0" smtClean="0">
                <a:solidFill>
                  <a:schemeClr val="tx2"/>
                </a:solidFill>
              </a:rPr>
              <a:t>حریق </a:t>
            </a:r>
            <a:r>
              <a:rPr lang="fa-IR" sz="2400" b="1" dirty="0">
                <a:solidFill>
                  <a:schemeClr val="tx2"/>
                </a:solidFill>
              </a:rPr>
              <a:t>مقاوم باشند.</a:t>
            </a:r>
          </a:p>
          <a:p>
            <a:pPr marL="0" indent="0" algn="just">
              <a:lnSpc>
                <a:spcPct val="100000"/>
              </a:lnSpc>
              <a:buNone/>
            </a:pPr>
            <a:r>
              <a:rPr lang="fa-IR" sz="2400" b="1" dirty="0">
                <a:solidFill>
                  <a:schemeClr val="tx2"/>
                </a:solidFill>
              </a:rPr>
              <a:t>5- ساختمان ومصالح بکار رفته درآن وسایر اقلام می بایست دربرابر آتش سوزی مقاوم باشند.</a:t>
            </a:r>
          </a:p>
          <a:p>
            <a:pPr marL="0" indent="0" algn="just">
              <a:lnSpc>
                <a:spcPct val="100000"/>
              </a:lnSpc>
              <a:buNone/>
            </a:pPr>
            <a:r>
              <a:rPr lang="fa-IR" sz="2400" b="1" dirty="0">
                <a:solidFill>
                  <a:schemeClr val="tx2"/>
                </a:solidFill>
              </a:rPr>
              <a:t>6- درب كلاس ها به طرف بیرون باز شود.</a:t>
            </a:r>
          </a:p>
          <a:p>
            <a:pPr marL="0" indent="0" algn="just">
              <a:lnSpc>
                <a:spcPct val="100000"/>
              </a:lnSpc>
              <a:buNone/>
            </a:pPr>
            <a:r>
              <a:rPr lang="fa-IR" sz="2400" b="1" dirty="0">
                <a:solidFill>
                  <a:schemeClr val="tx2"/>
                </a:solidFill>
              </a:rPr>
              <a:t>7- برای هردانش آموز درکلاس حداقل باید 25/ 1متر مربع سطح درنظر گرفته شود.</a:t>
            </a:r>
          </a:p>
          <a:p>
            <a:pPr marL="0" indent="0" algn="just">
              <a:lnSpc>
                <a:spcPct val="100000"/>
              </a:lnSpc>
              <a:buNone/>
            </a:pPr>
            <a:r>
              <a:rPr lang="fa-IR" sz="2400" b="1" dirty="0">
                <a:solidFill>
                  <a:schemeClr val="tx2"/>
                </a:solidFill>
              </a:rPr>
              <a:t>8 - </a:t>
            </a:r>
            <a:r>
              <a:rPr lang="ar-SA" sz="2400" b="1" dirty="0">
                <a:solidFill>
                  <a:schemeClr val="tx2"/>
                </a:solidFill>
              </a:rPr>
              <a:t>فضاهاي مورد استفاده كودكان پيش از دبستان و دانش</a:t>
            </a:r>
            <a:r>
              <a:rPr lang="fa-IR" sz="2400" b="1" dirty="0">
                <a:solidFill>
                  <a:schemeClr val="tx2"/>
                </a:solidFill>
              </a:rPr>
              <a:t>‎</a:t>
            </a:r>
            <a:r>
              <a:rPr lang="ar-SA" sz="2400" b="1" dirty="0">
                <a:solidFill>
                  <a:schemeClr val="tx2"/>
                </a:solidFill>
              </a:rPr>
              <a:t>آموزان سال اول دبستان بايد فقط در تراز تخليه و اتاق</a:t>
            </a:r>
            <a:r>
              <a:rPr lang="fa-IR" sz="2400" b="1" dirty="0">
                <a:solidFill>
                  <a:schemeClr val="tx2"/>
                </a:solidFill>
              </a:rPr>
              <a:t>‎</a:t>
            </a:r>
            <a:r>
              <a:rPr lang="ar-SA" sz="2400" b="1" dirty="0">
                <a:solidFill>
                  <a:schemeClr val="tx2"/>
                </a:solidFill>
              </a:rPr>
              <a:t>هاي مورد استفاده دانش آموزان سال دوم دبستان، حداكثر يك طبقه بالاتر از تراز تخليه خروج واقع شوند</a:t>
            </a:r>
            <a:r>
              <a:rPr lang="ar-SA" sz="2400" b="1" dirty="0" smtClean="0">
                <a:solidFill>
                  <a:schemeClr val="tx2"/>
                </a:solidFill>
              </a:rPr>
              <a:t>.</a:t>
            </a:r>
            <a:endParaRPr lang="fa-IR" sz="2400" b="1" dirty="0" smtClean="0">
              <a:solidFill>
                <a:schemeClr val="tx2"/>
              </a:solidFill>
            </a:endParaRPr>
          </a:p>
          <a:p>
            <a:pPr marL="0" indent="0" algn="just">
              <a:lnSpc>
                <a:spcPct val="100000"/>
              </a:lnSpc>
              <a:buNone/>
            </a:pPr>
            <a:r>
              <a:rPr lang="fa-IR" sz="2400" b="1" dirty="0">
                <a:solidFill>
                  <a:schemeClr val="tx2"/>
                </a:solidFill>
              </a:rPr>
              <a:t>9</a:t>
            </a:r>
            <a:r>
              <a:rPr lang="fa-IR" sz="2400" b="1" dirty="0" smtClean="0">
                <a:solidFill>
                  <a:schemeClr val="tx2"/>
                </a:solidFill>
              </a:rPr>
              <a:t>- </a:t>
            </a:r>
            <a:r>
              <a:rPr lang="fa-IR" sz="2400" b="1" dirty="0">
                <a:solidFill>
                  <a:schemeClr val="tx2"/>
                </a:solidFill>
              </a:rPr>
              <a:t>احداث مدرسه با بیش از سه طبقه ارتفاع ممنوع می باشد.</a:t>
            </a:r>
          </a:p>
          <a:p>
            <a:pPr>
              <a:buNone/>
            </a:pPr>
            <a:endParaRPr lang="fa-IR" sz="2000" b="1" dirty="0" smtClean="0"/>
          </a:p>
          <a:p>
            <a:pPr>
              <a:buNone/>
            </a:pPr>
            <a:endParaRPr lang="fa-IR" sz="2000" b="1" dirty="0" smtClean="0"/>
          </a:p>
          <a:p>
            <a:endParaRPr lang="fa-IR" sz="2000" dirty="0"/>
          </a:p>
        </p:txBody>
      </p:sp>
      <p:pic>
        <p:nvPicPr>
          <p:cNvPr id="2053" name="Picture 5" descr="C:\Users\soleimani-eh\Desktop\images (1).jpg"/>
          <p:cNvPicPr>
            <a:picLocks noChangeAspect="1" noChangeArrowheads="1"/>
          </p:cNvPicPr>
          <p:nvPr/>
        </p:nvPicPr>
        <p:blipFill>
          <a:blip r:embed="rId2" cstate="print"/>
          <a:srcRect/>
          <a:stretch>
            <a:fillRect/>
          </a:stretch>
        </p:blipFill>
        <p:spPr bwMode="auto">
          <a:xfrm>
            <a:off x="333772" y="1700808"/>
            <a:ext cx="3000396" cy="1285884"/>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p:txBody>
          <a:bodyPr>
            <a:normAutofit fontScale="77500" lnSpcReduction="20000"/>
          </a:bodyPr>
          <a:lstStyle/>
          <a:p>
            <a:pPr algn="just">
              <a:lnSpc>
                <a:spcPct val="110000"/>
              </a:lnSpc>
            </a:pPr>
            <a:r>
              <a:rPr lang="fa-IR" sz="3500" dirty="0">
                <a:solidFill>
                  <a:schemeClr val="tx2"/>
                </a:solidFill>
              </a:rPr>
              <a:t>حداکثر ابعاد قابل قبول برای کلاس درس دارای یک درب موافق خروج، 8 مترطول و7 متر عرض می باشد. </a:t>
            </a:r>
          </a:p>
          <a:p>
            <a:pPr algn="just">
              <a:lnSpc>
                <a:spcPct val="110000"/>
              </a:lnSpc>
            </a:pPr>
            <a:r>
              <a:rPr lang="fa-IR" sz="3500" dirty="0">
                <a:solidFill>
                  <a:schemeClr val="tx2"/>
                </a:solidFill>
              </a:rPr>
              <a:t>تمام پنجره های مشرف به حیاط یا خیابان بایستی دارای حفاظ نرده ای باقابلیت باز شدن درمواقع اضطراری باشند.</a:t>
            </a:r>
          </a:p>
          <a:p>
            <a:pPr algn="just">
              <a:lnSpc>
                <a:spcPct val="110000"/>
              </a:lnSpc>
            </a:pPr>
            <a:r>
              <a:rPr lang="fa-IR" sz="3500" dirty="0">
                <a:solidFill>
                  <a:schemeClr val="tx2"/>
                </a:solidFill>
              </a:rPr>
              <a:t>کلاس دانش آموزان خردسال در مدارس چند طبقه باید در طبقات پائین تر قرار داشته باشد.(پیش دبستانی،کلاس اول و دوم در طبقه همکف یا تراز تخلیه و کلاس سوم در یک طبقه بالاتر از تراز تخلیه باشد)</a:t>
            </a:r>
          </a:p>
          <a:p>
            <a:pPr algn="just">
              <a:lnSpc>
                <a:spcPct val="110000"/>
              </a:lnSpc>
            </a:pPr>
            <a:r>
              <a:rPr lang="fa-IR" sz="3500" dirty="0">
                <a:solidFill>
                  <a:schemeClr val="tx2"/>
                </a:solidFill>
              </a:rPr>
              <a:t> استفاده از هرگونه فضاي داراي بالكن يا تراس، به عنوان كلاس درس ممنوع است .</a:t>
            </a:r>
          </a:p>
          <a:p>
            <a:pPr algn="just">
              <a:lnSpc>
                <a:spcPct val="110000"/>
              </a:lnSpc>
            </a:pPr>
            <a:r>
              <a:rPr lang="fa-IR" sz="3500" dirty="0">
                <a:solidFill>
                  <a:schemeClr val="tx2"/>
                </a:solidFill>
              </a:rPr>
              <a:t>کلیه نقاط پرتگاهی(پنجره ها و.. ) وپله ها ومسیرهای خروج باید به نرده محافظ مجهز باشند.(ارتفاع نرده ها 110 سانتیمتر، جان پناه پلکان داخلی 87 سانتیمتر)</a:t>
            </a:r>
          </a:p>
          <a:p>
            <a:endParaRPr lang="fa-IR" dirty="0"/>
          </a:p>
        </p:txBody>
      </p:sp>
      <p:sp>
        <p:nvSpPr>
          <p:cNvPr id="4" name="Title 1"/>
          <p:cNvSpPr>
            <a:spLocks noGrp="1"/>
          </p:cNvSpPr>
          <p:nvPr>
            <p:ph type="title"/>
          </p:nvPr>
        </p:nvSpPr>
        <p:spPr>
          <a:xfrm>
            <a:off x="2071499" y="167937"/>
            <a:ext cx="9729631" cy="792088"/>
          </a:xfrm>
        </p:spPr>
        <p:txBody>
          <a:bodyPr>
            <a:normAutofit/>
          </a:bodyPr>
          <a:lstStyle/>
          <a:p>
            <a:pPr algn="r"/>
            <a:r>
              <a:rPr lang="fa-IR" sz="4400" b="1" dirty="0">
                <a:solidFill>
                  <a:srgbClr val="FF0000"/>
                </a:solidFill>
              </a:rPr>
              <a:t>معماری ایمنی</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05780" y="1268760"/>
            <a:ext cx="11377263" cy="5328592"/>
          </a:xfrm>
        </p:spPr>
        <p:txBody>
          <a:bodyPr>
            <a:normAutofit fontScale="77500" lnSpcReduction="20000"/>
          </a:bodyPr>
          <a:lstStyle/>
          <a:p>
            <a:pPr algn="just">
              <a:lnSpc>
                <a:spcPct val="110000"/>
              </a:lnSpc>
            </a:pPr>
            <a:r>
              <a:rPr lang="fa-IR" sz="3800" dirty="0">
                <a:solidFill>
                  <a:schemeClr val="tx2"/>
                </a:solidFill>
              </a:rPr>
              <a:t>بهسازي پلكان و معابر خروج اضطراري، متناسب با تعداد دانش آموزان باشد.( برای فضاهای بیش از 95 مترمربع و یا ظرفیت بیش از 50 نفر، نیازمند دو خروج مجزا و دور ازهم میباشد)</a:t>
            </a:r>
          </a:p>
          <a:p>
            <a:pPr algn="just">
              <a:lnSpc>
                <a:spcPct val="110000"/>
              </a:lnSpc>
            </a:pPr>
            <a:r>
              <a:rPr lang="fa-IR" sz="3800" dirty="0">
                <a:solidFill>
                  <a:schemeClr val="tx2"/>
                </a:solidFill>
              </a:rPr>
              <a:t>پله ها دارای ارتفاع و شیب مناسب باشد.(ارتفاع بین 10 تا 18 سانتیمتر و شیب 2% )</a:t>
            </a:r>
          </a:p>
          <a:p>
            <a:pPr algn="just">
              <a:lnSpc>
                <a:spcPct val="110000"/>
              </a:lnSpc>
            </a:pPr>
            <a:r>
              <a:rPr lang="fa-IR" sz="3800" dirty="0">
                <a:solidFill>
                  <a:schemeClr val="tx2"/>
                </a:solidFill>
              </a:rPr>
              <a:t>درب مدرسه در خیابان های شلوغ با سرعت تردد بالا نباید باز شود و در صورت الزام باید از سرعتگاه در خیابان استفاده گردد. </a:t>
            </a:r>
          </a:p>
          <a:p>
            <a:pPr algn="just">
              <a:lnSpc>
                <a:spcPct val="110000"/>
              </a:lnSpc>
            </a:pPr>
            <a:r>
              <a:rPr lang="fa-IR" sz="3800" dirty="0">
                <a:solidFill>
                  <a:schemeClr val="tx2"/>
                </a:solidFill>
              </a:rPr>
              <a:t>لبه پلکان های خروجی باید دارای تمهیدات مانع از سر خوردن باشند.</a:t>
            </a:r>
          </a:p>
          <a:p>
            <a:pPr algn="just">
              <a:lnSpc>
                <a:spcPct val="110000"/>
              </a:lnSpc>
            </a:pPr>
            <a:r>
              <a:rPr lang="fa-IR" sz="3800" dirty="0">
                <a:solidFill>
                  <a:schemeClr val="tx2"/>
                </a:solidFill>
              </a:rPr>
              <a:t>حداکثر ارتفاع پله ها در مدرسه ها ۱۸ سانتیمتر و حداقل عرض آن ۳۰ سانتی متر و طول آن 130 سانتي‌متر باشد.</a:t>
            </a:r>
          </a:p>
          <a:p>
            <a:pPr algn="just">
              <a:lnSpc>
                <a:spcPct val="110000"/>
              </a:lnSpc>
            </a:pPr>
            <a:r>
              <a:rPr lang="fa-IR" sz="3800" dirty="0">
                <a:solidFill>
                  <a:schemeClr val="tx2"/>
                </a:solidFill>
              </a:rPr>
              <a:t>وسایل اضافی مثل میز، نیمکت، کمدها و … در مسیر خروج اضطراری وجود نداشته باشد.</a:t>
            </a:r>
          </a:p>
          <a:p>
            <a:pPr>
              <a:lnSpc>
                <a:spcPct val="100000"/>
              </a:lnSpc>
            </a:pPr>
            <a:endParaRPr lang="fa-IR" b="1" dirty="0" smtClean="0">
              <a:solidFill>
                <a:schemeClr val="tx2"/>
              </a:solidFill>
            </a:endParaRPr>
          </a:p>
          <a:p>
            <a:endParaRPr lang="fa-IR" dirty="0"/>
          </a:p>
        </p:txBody>
      </p:sp>
      <p:sp>
        <p:nvSpPr>
          <p:cNvPr id="4" name="Title 1"/>
          <p:cNvSpPr>
            <a:spLocks noGrp="1"/>
          </p:cNvSpPr>
          <p:nvPr>
            <p:ph type="title"/>
          </p:nvPr>
        </p:nvSpPr>
        <p:spPr>
          <a:xfrm>
            <a:off x="2071499" y="167937"/>
            <a:ext cx="9729631" cy="792088"/>
          </a:xfrm>
        </p:spPr>
        <p:txBody>
          <a:bodyPr>
            <a:normAutofit/>
          </a:bodyPr>
          <a:lstStyle/>
          <a:p>
            <a:pPr algn="r"/>
            <a:r>
              <a:rPr lang="fa-IR" sz="4400" b="1" dirty="0">
                <a:solidFill>
                  <a:srgbClr val="FF0000"/>
                </a:solidFill>
              </a:rPr>
              <a:t>معماری ایمنی</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400" b="1" dirty="0">
                <a:solidFill>
                  <a:srgbClr val="FF0000"/>
                </a:solidFill>
              </a:rPr>
              <a:t>تاسیسات اعلام حریق</a:t>
            </a:r>
          </a:p>
        </p:txBody>
      </p:sp>
      <p:sp>
        <p:nvSpPr>
          <p:cNvPr id="3" name="Content Placeholder 2"/>
          <p:cNvSpPr>
            <a:spLocks noGrp="1"/>
          </p:cNvSpPr>
          <p:nvPr>
            <p:ph sz="half" idx="2"/>
          </p:nvPr>
        </p:nvSpPr>
        <p:spPr/>
        <p:txBody>
          <a:bodyPr/>
          <a:lstStyle/>
          <a:p>
            <a:pPr algn="just">
              <a:lnSpc>
                <a:spcPct val="100000"/>
              </a:lnSpc>
            </a:pPr>
            <a:r>
              <a:rPr lang="fa-IR" dirty="0" smtClean="0"/>
              <a:t>1- </a:t>
            </a:r>
            <a:r>
              <a:rPr lang="fa-IR" dirty="0">
                <a:solidFill>
                  <a:schemeClr val="tx2"/>
                </a:solidFill>
              </a:rPr>
              <a:t>کلیه طبقات میبایست به سیستم اعلام حریق( شستی و آژیر) مجهز گردند.</a:t>
            </a:r>
          </a:p>
          <a:p>
            <a:pPr algn="just">
              <a:lnSpc>
                <a:spcPct val="100000"/>
              </a:lnSpc>
            </a:pPr>
            <a:endParaRPr lang="fa-IR" dirty="0">
              <a:solidFill>
                <a:schemeClr val="tx2"/>
              </a:solidFill>
            </a:endParaRPr>
          </a:p>
          <a:p>
            <a:pPr algn="just">
              <a:lnSpc>
                <a:spcPct val="100000"/>
              </a:lnSpc>
            </a:pPr>
            <a:endParaRPr lang="fa-IR" dirty="0">
              <a:solidFill>
                <a:schemeClr val="tx2"/>
              </a:solidFill>
            </a:endParaRPr>
          </a:p>
          <a:p>
            <a:pPr algn="just">
              <a:lnSpc>
                <a:spcPct val="100000"/>
              </a:lnSpc>
            </a:pPr>
            <a:endParaRPr lang="fa-IR" dirty="0">
              <a:solidFill>
                <a:schemeClr val="tx2"/>
              </a:solidFill>
            </a:endParaRPr>
          </a:p>
          <a:p>
            <a:pPr algn="just">
              <a:lnSpc>
                <a:spcPct val="100000"/>
              </a:lnSpc>
            </a:pPr>
            <a:r>
              <a:rPr lang="fa-IR" dirty="0">
                <a:solidFill>
                  <a:schemeClr val="tx2"/>
                </a:solidFill>
              </a:rPr>
              <a:t>2- کلیه فضاهای محصور (به جز کلاسها) مانند کتابخانه ها،آزمایشگاهها، اتاق تاسیسات به دتکتورهای متناسب با کاربری تجهیز گردند.</a:t>
            </a:r>
          </a:p>
          <a:p>
            <a:pPr algn="just">
              <a:lnSpc>
                <a:spcPct val="100000"/>
              </a:lnSpc>
            </a:pPr>
            <a:r>
              <a:rPr lang="fa-IR" dirty="0">
                <a:solidFill>
                  <a:schemeClr val="tx2"/>
                </a:solidFill>
              </a:rPr>
              <a:t>3- اتاق تاسیسات به دتکتور گاز شهری و دتکتور حرارتی مجهز گردد.</a:t>
            </a:r>
          </a:p>
        </p:txBody>
      </p:sp>
      <p:pic>
        <p:nvPicPr>
          <p:cNvPr id="4" name="Picture 2"/>
          <p:cNvPicPr>
            <a:picLocks noChangeAspect="1" noChangeArrowheads="1"/>
          </p:cNvPicPr>
          <p:nvPr/>
        </p:nvPicPr>
        <p:blipFill>
          <a:blip r:embed="rId3" cstate="print"/>
          <a:srcRect/>
          <a:stretch>
            <a:fillRect/>
          </a:stretch>
        </p:blipFill>
        <p:spPr bwMode="auto">
          <a:xfrm>
            <a:off x="665124" y="1928802"/>
            <a:ext cx="1828800" cy="2074862"/>
          </a:xfrm>
          <a:prstGeom prst="rect">
            <a:avLst/>
          </a:prstGeom>
          <a:noFill/>
          <a:ln w="12700" algn="ctr">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022578" y="1928802"/>
            <a:ext cx="2071687" cy="2094706"/>
          </a:xfrm>
          <a:prstGeom prst="rect">
            <a:avLst/>
          </a:prstGeom>
          <a:noFill/>
          <a:ln w="12700" algn="ctr">
            <a:noFill/>
            <a:miter lim="800000"/>
            <a:headEnd/>
            <a:tailEnd/>
          </a:ln>
        </p:spPr>
      </p:pic>
      <p:pic>
        <p:nvPicPr>
          <p:cNvPr id="6" name="Picture 5"/>
          <p:cNvPicPr>
            <a:picLocks noChangeAspect="1" noChangeArrowheads="1"/>
          </p:cNvPicPr>
          <p:nvPr/>
        </p:nvPicPr>
        <p:blipFill>
          <a:blip r:embed="rId5" cstate="print"/>
          <a:srcRect/>
          <a:stretch>
            <a:fillRect/>
          </a:stretch>
        </p:blipFill>
        <p:spPr bwMode="auto">
          <a:xfrm>
            <a:off x="379373" y="4691063"/>
            <a:ext cx="2143140" cy="2034343"/>
          </a:xfrm>
          <a:prstGeom prst="rect">
            <a:avLst/>
          </a:prstGeom>
          <a:noFill/>
          <a:ln w="12700" algn="ctr">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4400" b="1" dirty="0">
                <a:solidFill>
                  <a:srgbClr val="FF0000"/>
                </a:solidFill>
              </a:rPr>
              <a:t>تاسیسات اطفاء حریق</a:t>
            </a:r>
          </a:p>
        </p:txBody>
      </p:sp>
      <p:sp>
        <p:nvSpPr>
          <p:cNvPr id="5" name="Content Placeholder 4"/>
          <p:cNvSpPr>
            <a:spLocks noGrp="1"/>
          </p:cNvSpPr>
          <p:nvPr>
            <p:ph sz="half" idx="2"/>
          </p:nvPr>
        </p:nvSpPr>
        <p:spPr/>
        <p:txBody>
          <a:bodyPr/>
          <a:lstStyle/>
          <a:p>
            <a:pPr algn="just">
              <a:lnSpc>
                <a:spcPct val="100000"/>
              </a:lnSpc>
            </a:pPr>
            <a:r>
              <a:rPr lang="fa-IR" dirty="0">
                <a:solidFill>
                  <a:schemeClr val="tx2"/>
                </a:solidFill>
              </a:rPr>
              <a:t>کلیه طبقات به جعبه های آب آتش نشانی(فایر هوزریل) مجهز گردند.</a:t>
            </a:r>
          </a:p>
          <a:p>
            <a:pPr algn="just">
              <a:lnSpc>
                <a:spcPct val="100000"/>
              </a:lnSpc>
            </a:pPr>
            <a:r>
              <a:rPr lang="fa-IR" dirty="0">
                <a:solidFill>
                  <a:schemeClr val="tx2"/>
                </a:solidFill>
              </a:rPr>
              <a:t>کلیه طبقات به خاموش کننده های پودر و گاز در کنار دسترسهای خروج (در ارتفاع 120 سانتیمتری از کف زمین)مجهز گردند.</a:t>
            </a:r>
          </a:p>
          <a:p>
            <a:endParaRPr lang="fa-IR" dirty="0"/>
          </a:p>
        </p:txBody>
      </p:sp>
      <p:pic>
        <p:nvPicPr>
          <p:cNvPr id="8" name="Picture 3" descr="C:\Users\soleimani-eh\Desktop\image-firehose-reel.jpg"/>
          <p:cNvPicPr>
            <a:picLocks noChangeAspect="1" noChangeArrowheads="1"/>
          </p:cNvPicPr>
          <p:nvPr/>
        </p:nvPicPr>
        <p:blipFill>
          <a:blip r:embed="rId2" cstate="print"/>
          <a:srcRect/>
          <a:stretch>
            <a:fillRect/>
          </a:stretch>
        </p:blipFill>
        <p:spPr bwMode="auto">
          <a:xfrm>
            <a:off x="522248" y="3429000"/>
            <a:ext cx="3000396" cy="3143272"/>
          </a:xfrm>
          <a:prstGeom prst="rect">
            <a:avLst/>
          </a:prstGeom>
          <a:noFill/>
        </p:spPr>
      </p:pic>
      <p:pic>
        <p:nvPicPr>
          <p:cNvPr id="1028" name="Picture 4" descr="C:\Users\soleimani-eh\Desktop\patu_3.jpg"/>
          <p:cNvPicPr>
            <a:picLocks noChangeAspect="1" noChangeArrowheads="1"/>
          </p:cNvPicPr>
          <p:nvPr/>
        </p:nvPicPr>
        <p:blipFill>
          <a:blip r:embed="rId3" cstate="print"/>
          <a:srcRect/>
          <a:stretch>
            <a:fillRect/>
          </a:stretch>
        </p:blipFill>
        <p:spPr bwMode="auto">
          <a:xfrm>
            <a:off x="4522776" y="3429000"/>
            <a:ext cx="3357586" cy="3113398"/>
          </a:xfrm>
          <a:prstGeom prst="rect">
            <a:avLst/>
          </a:prstGeom>
          <a:noFill/>
        </p:spPr>
      </p:pic>
      <p:pic>
        <p:nvPicPr>
          <p:cNvPr id="1029" name="Picture 5" descr="C:\Users\soleimani-eh\Desktop\images.jpg"/>
          <p:cNvPicPr>
            <a:picLocks noChangeAspect="1" noChangeArrowheads="1"/>
          </p:cNvPicPr>
          <p:nvPr/>
        </p:nvPicPr>
        <p:blipFill>
          <a:blip r:embed="rId4" cstate="print"/>
          <a:srcRect/>
          <a:stretch>
            <a:fillRect/>
          </a:stretch>
        </p:blipFill>
        <p:spPr bwMode="auto">
          <a:xfrm>
            <a:off x="8951932" y="3429000"/>
            <a:ext cx="2500330" cy="3039215"/>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499" y="116632"/>
            <a:ext cx="9729631" cy="936103"/>
          </a:xfrm>
        </p:spPr>
        <p:txBody>
          <a:bodyPr>
            <a:noAutofit/>
          </a:bodyPr>
          <a:lstStyle/>
          <a:p>
            <a:r>
              <a:rPr lang="fa-IR" sz="4400" b="1" dirty="0">
                <a:solidFill>
                  <a:srgbClr val="FF0000"/>
                </a:solidFill>
              </a:rPr>
              <a:t>توصیه هایی درخصوص ایمنی سیستم اطفاء حریق</a:t>
            </a:r>
          </a:p>
        </p:txBody>
      </p:sp>
      <p:sp>
        <p:nvSpPr>
          <p:cNvPr id="3" name="Content Placeholder 2"/>
          <p:cNvSpPr>
            <a:spLocks noGrp="1"/>
          </p:cNvSpPr>
          <p:nvPr>
            <p:ph sz="half" idx="2"/>
          </p:nvPr>
        </p:nvSpPr>
        <p:spPr/>
        <p:txBody>
          <a:bodyPr/>
          <a:lstStyle/>
          <a:p>
            <a:pPr algn="just">
              <a:lnSpc>
                <a:spcPct val="100000"/>
              </a:lnSpc>
            </a:pPr>
            <a:endParaRPr lang="fa-IR" b="1" dirty="0" smtClean="0">
              <a:solidFill>
                <a:schemeClr val="tx2"/>
              </a:solidFill>
            </a:endParaRPr>
          </a:p>
          <a:p>
            <a:pPr algn="just">
              <a:lnSpc>
                <a:spcPct val="100000"/>
              </a:lnSpc>
            </a:pPr>
            <a:r>
              <a:rPr lang="fa-IR" dirty="0">
                <a:solidFill>
                  <a:schemeClr val="tx2"/>
                </a:solidFill>
              </a:rPr>
              <a:t>مناطق پرخطر شامل اتاق های دیگ بخار، آشپزخانه ها، آزمایشگاه ها، کارگاه ها، انبارها وفضاهایی که دارای یک نوع وسیله حرارت زای ثابت یا قابل حمل است، بایستی توسط درب مقاوم ودیوارهای جدا کننده از دیگر قسمت ها تفکیک شوند. </a:t>
            </a:r>
          </a:p>
          <a:p>
            <a:pPr algn="just">
              <a:lnSpc>
                <a:spcPct val="100000"/>
              </a:lnSpc>
            </a:pPr>
            <a:r>
              <a:rPr lang="fa-IR" dirty="0">
                <a:solidFill>
                  <a:schemeClr val="tx2"/>
                </a:solidFill>
              </a:rPr>
              <a:t>درمدارس باید خاموش کننده های دستی پودر و گاز 6 کیلویی وگاز کربنیک 4 کیلویی به تعداد لازم و درمکان مناسب ، دردسترس و درمعرض دید نصب شده باشد وحداکثربه فاصله هر 22 متر یک دستگاه درنظر گرفته شود.</a:t>
            </a:r>
          </a:p>
          <a:p>
            <a:pPr algn="just">
              <a:lnSpc>
                <a:spcPct val="100000"/>
              </a:lnSpc>
            </a:pPr>
            <a:endParaRPr lang="fa-IR" b="1" dirty="0">
              <a:solidFill>
                <a:schemeClr val="tx2"/>
              </a:solidFill>
            </a:endParaRPr>
          </a:p>
          <a:p>
            <a:endParaRPr lang="fa-IR" dirty="0"/>
          </a:p>
        </p:txBody>
      </p:sp>
    </p:spTree>
    <p:extLst>
      <p:ext uri="{BB962C8B-B14F-4D97-AF65-F5344CB8AC3E}">
        <p14:creationId xmlns:p14="http://schemas.microsoft.com/office/powerpoint/2010/main" val="740828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Books 16x9">
  <a:themeElements>
    <a:clrScheme name="Books_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ppt/theme/theme2.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ppt/theme/theme3.xml><?xml version="1.0" encoding="utf-8"?>
<a:theme xmlns:a="http://schemas.openxmlformats.org/drawingml/2006/main"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80000" r="-50000" b="180000"/>
          </a:path>
        </a:gradFill>
        <a:gradFill rotWithShape="1">
          <a:gsLst>
            <a:gs pos="0">
              <a:schemeClr val="phClr">
                <a:tint val="80000"/>
                <a:satMod val="300000"/>
              </a:schemeClr>
            </a:gs>
            <a:gs pos="100000">
              <a:schemeClr val="phClr">
                <a:shade val="30000"/>
                <a:satMod val="200000"/>
              </a:schemeClr>
            </a:gs>
          </a:gsLst>
          <a:path path="circle">
            <a:fillToRect l="30000" t="30000" r="7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1B558C7-619B-49BE-9097-7FCBDADD4E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 Boardroom</Template>
  <TotalTime>0</TotalTime>
  <Words>2635</Words>
  <Application>Microsoft Office PowerPoint</Application>
  <PresentationFormat>Custom</PresentationFormat>
  <Paragraphs>190</Paragraphs>
  <Slides>35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B Nazanin</vt:lpstr>
      <vt:lpstr>B Titr</vt:lpstr>
      <vt:lpstr>Century Gothic</vt:lpstr>
      <vt:lpstr>Tahoma</vt:lpstr>
      <vt:lpstr>Books 16x9</vt:lpstr>
      <vt:lpstr>PowerPoint Presentation</vt:lpstr>
      <vt:lpstr>تصرف های نه گانه</vt:lpstr>
      <vt:lpstr>معماری ایمنی( مطابق مبحث 3 مقررات ملی ساختمان)</vt:lpstr>
      <vt:lpstr>معماری ایمنی</vt:lpstr>
      <vt:lpstr>معماری ایمنی</vt:lpstr>
      <vt:lpstr>معماری ایمنی</vt:lpstr>
      <vt:lpstr>تاسیسات اعلام حریق</vt:lpstr>
      <vt:lpstr>تاسیسات اطفاء حریق</vt:lpstr>
      <vt:lpstr>توصیه هایی درخصوص ایمنی سیستم اطفاء حریق</vt:lpstr>
      <vt:lpstr>توصیه هایی درخصوص ایمنی سیستم اطفاء حریق</vt:lpstr>
      <vt:lpstr>توصیه هایی درخصوص ایمنی سیستم اطفاء حریق</vt:lpstr>
      <vt:lpstr>توصیه هایی درخصوص ایمنی تاسیسات الکتریکی</vt:lpstr>
      <vt:lpstr>PowerPoint Presentation</vt:lpstr>
      <vt:lpstr>توصیه هایی درخصوص ایمنی تاسیسات الکتریکی</vt:lpstr>
      <vt:lpstr>توصیه هایی درخصوص ایمنی تاسیسات الکتریکی</vt:lpstr>
      <vt:lpstr>توصیه هایی درخصوص ایمنی تاسیسات الکتریکی</vt:lpstr>
      <vt:lpstr> توصیه هایی درخصوص ایمنی تاسیسات مکانیکی گرمایشی</vt:lpstr>
      <vt:lpstr>توصیه هایی درخصوص ایمنی تاسیسات مکانیکی گرمایشی</vt:lpstr>
      <vt:lpstr>توصیه هایی درخصوص ایمنی تاسیسات مکانیکی گرمایشی</vt:lpstr>
      <vt:lpstr> توصیه هایی درخصوص ایمنی تاسیسات مکانیکی گرمایشی</vt:lpstr>
      <vt:lpstr>توصیه های ایمنی هنگام نشت گاز</vt:lpstr>
      <vt:lpstr>توصیه هایی درخصوص ایمنی منابع انبساط</vt:lpstr>
      <vt:lpstr>توصیه هایی درخصوص ایمنی رادیاتورها</vt:lpstr>
      <vt:lpstr>توصیه هایی درخصوص ایمنی مخازن سوخت</vt:lpstr>
      <vt:lpstr>توصیه هایی درخصوص ایمنی آزمایشگاه ها</vt:lpstr>
      <vt:lpstr>توصیه هایی درخصوص ایمنی آزمایشگاه ها</vt:lpstr>
      <vt:lpstr>توصیه های ایمنی در حیاط و زمین ورزشی</vt:lpstr>
      <vt:lpstr>توصیه های ایمنی درخصوص وسایل بازی درمهدکودک ها</vt:lpstr>
      <vt:lpstr>توصیه های ایمنی درصورت وجود استخر درمهدکودک ها</vt:lpstr>
      <vt:lpstr>توصیه هایی درخصوص ایمنی ساختمان سرایداری</vt:lpstr>
      <vt:lpstr>توصیه های کلی</vt:lpstr>
      <vt:lpstr>توصیه های کلی</vt:lpstr>
      <vt:lpstr>توصیه های کلی</vt:lpstr>
      <vt:lpstr>توصیه های کلی</vt:lpstr>
      <vt:lpstr>توصیه های ایمنی درکلاس درس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2015-07-14T07:44:59Z</dcterms:created>
  <dcterms:modified xsi:type="dcterms:W3CDTF">2016-06-13T10:33:37Z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TC027879409991</vt:lpwstr>
  </property>
</Properties>
</file>